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5" r:id="rId1"/>
    <p:sldMasterId id="2147483808" r:id="rId2"/>
    <p:sldMasterId id="2147483811" r:id="rId3"/>
    <p:sldMasterId id="2147483833" r:id="rId4"/>
    <p:sldMasterId id="2147483851" r:id="rId5"/>
    <p:sldMasterId id="2147483883" r:id="rId6"/>
    <p:sldMasterId id="2147483913" r:id="rId7"/>
    <p:sldMasterId id="2147483922" r:id="rId8"/>
    <p:sldMasterId id="2147483931" r:id="rId9"/>
    <p:sldMasterId id="2147483940" r:id="rId10"/>
  </p:sldMasterIdLst>
  <p:notesMasterIdLst>
    <p:notesMasterId r:id="rId26"/>
  </p:notesMasterIdLst>
  <p:handoutMasterIdLst>
    <p:handoutMasterId r:id="rId27"/>
  </p:handoutMasterIdLst>
  <p:sldIdLst>
    <p:sldId id="262" r:id="rId11"/>
    <p:sldId id="1331" r:id="rId12"/>
    <p:sldId id="1635" r:id="rId13"/>
    <p:sldId id="1634" r:id="rId14"/>
    <p:sldId id="1337" r:id="rId15"/>
    <p:sldId id="1505" r:id="rId16"/>
    <p:sldId id="1636" r:id="rId17"/>
    <p:sldId id="1627" r:id="rId18"/>
    <p:sldId id="1629" r:id="rId19"/>
    <p:sldId id="1630" r:id="rId20"/>
    <p:sldId id="1637" r:id="rId21"/>
    <p:sldId id="1640" r:id="rId22"/>
    <p:sldId id="1638" r:id="rId23"/>
    <p:sldId id="1639" r:id="rId24"/>
    <p:sldId id="1622" r:id="rId25"/>
  </p:sldIdLst>
  <p:sldSz cx="6858000" cy="5143500"/>
  <p:notesSz cx="6805613" cy="9939338"/>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135" algn="l" rtl="0" fontAlgn="base">
      <a:spcBef>
        <a:spcPct val="0"/>
      </a:spcBef>
      <a:spcAft>
        <a:spcPct val="0"/>
      </a:spcAft>
      <a:defRPr kern="1200">
        <a:solidFill>
          <a:schemeClr val="tx1"/>
        </a:solidFill>
        <a:latin typeface="Calibri" pitchFamily="34" charset="0"/>
        <a:ea typeface="宋体" pitchFamily="2" charset="-122"/>
        <a:cs typeface="+mn-cs"/>
      </a:defRPr>
    </a:lvl2pPr>
    <a:lvl3pPr marL="91427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406"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541" algn="l" rtl="0" fontAlgn="base">
      <a:spcBef>
        <a:spcPct val="0"/>
      </a:spcBef>
      <a:spcAft>
        <a:spcPct val="0"/>
      </a:spcAft>
      <a:defRPr kern="1200">
        <a:solidFill>
          <a:schemeClr val="tx1"/>
        </a:solidFill>
        <a:latin typeface="Calibri" pitchFamily="34" charset="0"/>
        <a:ea typeface="宋体" pitchFamily="2" charset="-122"/>
        <a:cs typeface="+mn-cs"/>
      </a:defRPr>
    </a:lvl5pPr>
    <a:lvl6pPr marL="2285676" algn="l" defTabSz="914270" rtl="0" eaLnBrk="1" latinLnBrk="0" hangingPunct="1">
      <a:defRPr kern="1200">
        <a:solidFill>
          <a:schemeClr val="tx1"/>
        </a:solidFill>
        <a:latin typeface="Calibri" pitchFamily="34" charset="0"/>
        <a:ea typeface="宋体" pitchFamily="2" charset="-122"/>
        <a:cs typeface="+mn-cs"/>
      </a:defRPr>
    </a:lvl6pPr>
    <a:lvl7pPr marL="2742811" algn="l" defTabSz="914270" rtl="0" eaLnBrk="1" latinLnBrk="0" hangingPunct="1">
      <a:defRPr kern="1200">
        <a:solidFill>
          <a:schemeClr val="tx1"/>
        </a:solidFill>
        <a:latin typeface="Calibri" pitchFamily="34" charset="0"/>
        <a:ea typeface="宋体" pitchFamily="2" charset="-122"/>
        <a:cs typeface="+mn-cs"/>
      </a:defRPr>
    </a:lvl7pPr>
    <a:lvl8pPr marL="3199946" algn="l" defTabSz="914270" rtl="0" eaLnBrk="1" latinLnBrk="0" hangingPunct="1">
      <a:defRPr kern="1200">
        <a:solidFill>
          <a:schemeClr val="tx1"/>
        </a:solidFill>
        <a:latin typeface="Calibri" pitchFamily="34" charset="0"/>
        <a:ea typeface="宋体" pitchFamily="2" charset="-122"/>
        <a:cs typeface="+mn-cs"/>
      </a:defRPr>
    </a:lvl8pPr>
    <a:lvl9pPr marL="3657082" algn="l" defTabSz="91427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4" userDrawn="1">
          <p15:clr>
            <a:srgbClr val="A4A3A4"/>
          </p15:clr>
        </p15:guide>
        <p15:guide id="2" orient="horz" pos="395" userDrawn="1">
          <p15:clr>
            <a:srgbClr val="A4A3A4"/>
          </p15:clr>
        </p15:guide>
        <p15:guide id="3" orient="horz" pos="169" userDrawn="1">
          <p15:clr>
            <a:srgbClr val="A4A3A4"/>
          </p15:clr>
        </p15:guide>
        <p15:guide id="4" orient="horz" pos="1892" userDrawn="1">
          <p15:clr>
            <a:srgbClr val="A4A3A4"/>
          </p15:clr>
        </p15:guide>
        <p15:guide id="5" orient="horz" pos="1302" userDrawn="1">
          <p15:clr>
            <a:srgbClr val="A4A3A4"/>
          </p15:clr>
        </p15:guide>
        <p15:guide id="6" orient="horz" pos="176" userDrawn="1">
          <p15:clr>
            <a:srgbClr val="A4A3A4"/>
          </p15:clr>
        </p15:guide>
        <p15:guide id="7" orient="horz" pos="1529" userDrawn="1">
          <p15:clr>
            <a:srgbClr val="A4A3A4"/>
          </p15:clr>
        </p15:guide>
        <p15:guide id="8" pos="4202" userDrawn="1">
          <p15:clr>
            <a:srgbClr val="A4A3A4"/>
          </p15:clr>
        </p15:guide>
        <p15:guide id="9" pos="187" userDrawn="1">
          <p15:clr>
            <a:srgbClr val="A4A3A4"/>
          </p15:clr>
        </p15:guide>
        <p15:guide id="10" pos="2738" userDrawn="1">
          <p15:clr>
            <a:srgbClr val="A4A3A4"/>
          </p15:clr>
        </p15:guide>
        <p15:guide id="11" pos="4167" userDrawn="1">
          <p15:clr>
            <a:srgbClr val="A4A3A4"/>
          </p15:clr>
        </p15:guide>
        <p15:guide id="12" pos="153"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hao" initials="yh" lastIdx="1" clrIdx="0"/>
  <p:cmAuthor id="1" name="z90003742" initials="z" lastIdx="80" clrIdx="1"/>
  <p:cmAuthor id="2" name="z00200168" initials="z" lastIdx="1" clrIdx="2"/>
  <p:cmAuthor id="3" name="sq00279108" initials="Suqin" lastIdx="10" clrIdx="3"/>
  <p:cmAuthor id="4" name="liuyuhan" initials="LYH" lastIdx="6" clrIdx="4"/>
  <p:cmAuthor id="5" name="Administrator" initials="A"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CB"/>
    <a:srgbClr val="3333FF"/>
    <a:srgbClr val="66CCFF"/>
    <a:srgbClr val="FF6600"/>
    <a:srgbClr val="F3C597"/>
    <a:srgbClr val="EAEAEA"/>
    <a:srgbClr val="99FF33"/>
    <a:srgbClr val="0000CC"/>
    <a:srgbClr val="00458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8" autoAdjust="0"/>
    <p:restoredTop sz="90092" autoAdjust="0"/>
  </p:normalViewPr>
  <p:slideViewPr>
    <p:cSldViewPr snapToObjects="1" showGuides="1">
      <p:cViewPr varScale="1">
        <p:scale>
          <a:sx n="89" d="100"/>
          <a:sy n="89" d="100"/>
        </p:scale>
        <p:origin x="1350" y="72"/>
      </p:cViewPr>
      <p:guideLst>
        <p:guide orient="horz" pos="214"/>
        <p:guide orient="horz" pos="395"/>
        <p:guide orient="horz" pos="169"/>
        <p:guide orient="horz" pos="1892"/>
        <p:guide orient="horz" pos="1302"/>
        <p:guide orient="horz" pos="176"/>
        <p:guide orient="horz" pos="1529"/>
        <p:guide pos="4202"/>
        <p:guide pos="187"/>
        <p:guide pos="2738"/>
        <p:guide pos="4167"/>
        <p:guide pos="153"/>
      </p:guideLst>
    </p:cSldViewPr>
  </p:slideViewPr>
  <p:outlineViewPr>
    <p:cViewPr>
      <p:scale>
        <a:sx n="33" d="100"/>
        <a:sy n="33" d="100"/>
      </p:scale>
      <p:origin x="0" y="48"/>
    </p:cViewPr>
  </p:outlineViewPr>
  <p:notesTextViewPr>
    <p:cViewPr>
      <p:scale>
        <a:sx n="1" d="1"/>
        <a:sy n="1" d="1"/>
      </p:scale>
      <p:origin x="0" y="0"/>
    </p:cViewPr>
  </p:notesTextViewPr>
  <p:sorterViewPr>
    <p:cViewPr>
      <p:scale>
        <a:sx n="100" d="100"/>
        <a:sy n="100" d="100"/>
      </p:scale>
      <p:origin x="0" y="4140"/>
    </p:cViewPr>
  </p:sorterViewPr>
  <p:notesViewPr>
    <p:cSldViewPr snapToObjects="1" showGuides="1">
      <p:cViewPr varScale="1">
        <p:scale>
          <a:sx n="54" d="100"/>
          <a:sy n="54" d="100"/>
        </p:scale>
        <p:origin x="-3492"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1" y="0"/>
            <a:ext cx="2949099" cy="496967"/>
          </a:xfrm>
          <a:prstGeom prst="rect">
            <a:avLst/>
          </a:prstGeom>
          <a:noFill/>
          <a:ln>
            <a:noFill/>
          </a:ln>
          <a:effectLst/>
          <a:extLst/>
        </p:spPr>
        <p:txBody>
          <a:bodyPr vert="horz" wrap="square" lIns="91541" tIns="45770" rIns="91541" bIns="45770" numCol="1" anchor="t" anchorCtr="0" compatLnSpc="1">
            <a:prstTxWarp prst="textNoShape">
              <a:avLst/>
            </a:prstTxWarp>
          </a:bodyPr>
          <a:lstStyle>
            <a:lvl1pPr eaLnBrk="0" hangingPunct="0">
              <a:defRPr sz="1200">
                <a:ea typeface="宋体" pitchFamily="2" charset="-122"/>
              </a:defRPr>
            </a:lvl1pPr>
          </a:lstStyle>
          <a:p>
            <a:pPr>
              <a:defRPr/>
            </a:pPr>
            <a:endParaRPr lang="zh-CN" altLang="en-US" dirty="0">
              <a:ea typeface="微软雅黑" pitchFamily="34" charset="-122"/>
            </a:endParaRPr>
          </a:p>
        </p:txBody>
      </p:sp>
      <p:sp>
        <p:nvSpPr>
          <p:cNvPr id="227331" name="Rectangle 3"/>
          <p:cNvSpPr>
            <a:spLocks noGrp="1" noChangeArrowheads="1"/>
          </p:cNvSpPr>
          <p:nvPr>
            <p:ph type="dt" sz="quarter" idx="1"/>
          </p:nvPr>
        </p:nvSpPr>
        <p:spPr bwMode="auto">
          <a:xfrm>
            <a:off x="3854941" y="0"/>
            <a:ext cx="2949099" cy="496967"/>
          </a:xfrm>
          <a:prstGeom prst="rect">
            <a:avLst/>
          </a:prstGeom>
          <a:noFill/>
          <a:ln>
            <a:noFill/>
          </a:ln>
          <a:effectLst/>
          <a:extLst/>
        </p:spPr>
        <p:txBody>
          <a:bodyPr vert="horz" wrap="square" lIns="91541" tIns="45770" rIns="91541" bIns="45770" numCol="1" anchor="t" anchorCtr="0" compatLnSpc="1">
            <a:prstTxWarp prst="textNoShape">
              <a:avLst/>
            </a:prstTxWarp>
          </a:bodyPr>
          <a:lstStyle>
            <a:lvl1pPr algn="r" eaLnBrk="0" hangingPunct="0">
              <a:defRPr sz="1200">
                <a:ea typeface="宋体" pitchFamily="2" charset="-122"/>
              </a:defRPr>
            </a:lvl1pPr>
          </a:lstStyle>
          <a:p>
            <a:pPr>
              <a:defRPr/>
            </a:pPr>
            <a:fld id="{5956AC1B-3849-468B-B3D6-71D2EAC0CF70}" type="datetimeFigureOut">
              <a:rPr lang="zh-CN" altLang="en-US">
                <a:ea typeface="微软雅黑" pitchFamily="34" charset="-122"/>
              </a:rPr>
              <a:pPr>
                <a:defRPr/>
              </a:pPr>
              <a:t>2016/2/3</a:t>
            </a:fld>
            <a:endParaRPr lang="en-US" altLang="zh-CN" dirty="0">
              <a:ea typeface="微软雅黑" pitchFamily="34" charset="-122"/>
            </a:endParaRPr>
          </a:p>
        </p:txBody>
      </p:sp>
      <p:sp>
        <p:nvSpPr>
          <p:cNvPr id="227332" name="Rectangle 4"/>
          <p:cNvSpPr>
            <a:spLocks noGrp="1" noChangeArrowheads="1"/>
          </p:cNvSpPr>
          <p:nvPr>
            <p:ph type="ftr" sz="quarter" idx="2"/>
          </p:nvPr>
        </p:nvSpPr>
        <p:spPr bwMode="auto">
          <a:xfrm>
            <a:off x="1" y="9440647"/>
            <a:ext cx="2949099" cy="496967"/>
          </a:xfrm>
          <a:prstGeom prst="rect">
            <a:avLst/>
          </a:prstGeom>
          <a:noFill/>
          <a:ln>
            <a:noFill/>
          </a:ln>
          <a:effectLst/>
          <a:extLst/>
        </p:spPr>
        <p:txBody>
          <a:bodyPr vert="horz" wrap="square" lIns="91541" tIns="45770" rIns="91541" bIns="45770" numCol="1" anchor="b" anchorCtr="0" compatLnSpc="1">
            <a:prstTxWarp prst="textNoShape">
              <a:avLst/>
            </a:prstTxWarp>
          </a:bodyPr>
          <a:lstStyle>
            <a:lvl1pPr eaLnBrk="0" hangingPunct="0">
              <a:defRPr sz="1200">
                <a:ea typeface="宋体" pitchFamily="2" charset="-122"/>
              </a:defRPr>
            </a:lvl1pPr>
          </a:lstStyle>
          <a:p>
            <a:pPr>
              <a:defRPr/>
            </a:pPr>
            <a:endParaRPr lang="en-US" altLang="zh-CN" dirty="0">
              <a:ea typeface="微软雅黑" pitchFamily="34" charset="-122"/>
            </a:endParaRPr>
          </a:p>
        </p:txBody>
      </p:sp>
      <p:sp>
        <p:nvSpPr>
          <p:cNvPr id="227333" name="Rectangle 5"/>
          <p:cNvSpPr>
            <a:spLocks noGrp="1" noChangeArrowheads="1"/>
          </p:cNvSpPr>
          <p:nvPr>
            <p:ph type="sldNum" sz="quarter" idx="3"/>
          </p:nvPr>
        </p:nvSpPr>
        <p:spPr bwMode="auto">
          <a:xfrm>
            <a:off x="3854941" y="9440647"/>
            <a:ext cx="2949099" cy="496967"/>
          </a:xfrm>
          <a:prstGeom prst="rect">
            <a:avLst/>
          </a:prstGeom>
          <a:noFill/>
          <a:ln>
            <a:noFill/>
          </a:ln>
          <a:effectLst/>
          <a:extLst/>
        </p:spPr>
        <p:txBody>
          <a:bodyPr vert="horz" wrap="square" lIns="91541" tIns="45770" rIns="91541" bIns="45770" numCol="1" anchor="b" anchorCtr="0" compatLnSpc="1">
            <a:prstTxWarp prst="textNoShape">
              <a:avLst/>
            </a:prstTxWarp>
          </a:bodyPr>
          <a:lstStyle>
            <a:lvl1pPr algn="r" eaLnBrk="0" hangingPunct="0">
              <a:defRPr sz="1200">
                <a:ea typeface="宋体" pitchFamily="2" charset="-122"/>
              </a:defRPr>
            </a:lvl1pPr>
          </a:lstStyle>
          <a:p>
            <a:pPr>
              <a:defRPr/>
            </a:pPr>
            <a:fld id="{B30A5575-028F-456A-AFEC-97C97239BC48}" type="slidenum">
              <a:rPr lang="zh-CN" altLang="en-US">
                <a:ea typeface="微软雅黑" pitchFamily="34" charset="-122"/>
              </a:rPr>
              <a:pPr>
                <a:defRPr/>
              </a:pPr>
              <a:t>‹#›</a:t>
            </a:fld>
            <a:endParaRPr lang="en-US" altLang="zh-CN" dirty="0">
              <a:ea typeface="微软雅黑" pitchFamily="34" charset="-122"/>
            </a:endParaRPr>
          </a:p>
        </p:txBody>
      </p:sp>
    </p:spTree>
    <p:extLst>
      <p:ext uri="{BB962C8B-B14F-4D97-AF65-F5344CB8AC3E}">
        <p14:creationId xmlns:p14="http://schemas.microsoft.com/office/powerpoint/2010/main" val="14964425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70" rIns="91541" bIns="45770" numCol="1" anchor="t" anchorCtr="0" compatLnSpc="1">
            <a:prstTxWarp prst="textNoShape">
              <a:avLst/>
            </a:prstTxWarp>
          </a:bodyPr>
          <a:lstStyle>
            <a:lvl1pPr eaLnBrk="0" hangingPunct="0">
              <a:defRPr sz="1200">
                <a:ea typeface="微软雅黑" pitchFamily="34" charset="-122"/>
              </a:defRPr>
            </a:lvl1pPr>
          </a:lstStyle>
          <a:p>
            <a:endParaRPr lang="zh-CN" altLang="en-US" dirty="0"/>
          </a:p>
        </p:txBody>
      </p:sp>
      <p:sp>
        <p:nvSpPr>
          <p:cNvPr id="29699" name="Rectangle 3"/>
          <p:cNvSpPr>
            <a:spLocks noGrp="1" noChangeArrowheads="1"/>
          </p:cNvSpPr>
          <p:nvPr>
            <p:ph type="dt" idx="1"/>
          </p:nvPr>
        </p:nvSpPr>
        <p:spPr bwMode="auto">
          <a:xfrm>
            <a:off x="3854941"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70" rIns="91541" bIns="45770" numCol="1" anchor="t" anchorCtr="0" compatLnSpc="1">
            <a:prstTxWarp prst="textNoShape">
              <a:avLst/>
            </a:prstTxWarp>
          </a:bodyPr>
          <a:lstStyle>
            <a:lvl1pPr algn="r" eaLnBrk="0" hangingPunct="0">
              <a:defRPr sz="1200">
                <a:ea typeface="微软雅黑" pitchFamily="34" charset="-122"/>
              </a:defRPr>
            </a:lvl1pPr>
          </a:lstStyle>
          <a:p>
            <a:fld id="{CF01BC75-03AA-4997-A092-C90D85226FF4}" type="datetimeFigureOut">
              <a:rPr lang="zh-CN" altLang="en-US" smtClean="0"/>
              <a:pPr/>
              <a:t>2016/2/3</a:t>
            </a:fld>
            <a:endParaRPr lang="en-US" altLang="zh-CN" dirty="0"/>
          </a:p>
        </p:txBody>
      </p:sp>
      <p:sp>
        <p:nvSpPr>
          <p:cNvPr id="29700" name="Rectangle 4"/>
          <p:cNvSpPr>
            <a:spLocks noGrp="1" noRot="1" noChangeAspect="1" noChangeArrowheads="1" noTextEdit="1"/>
          </p:cNvSpPr>
          <p:nvPr>
            <p:ph type="sldImg" idx="2"/>
          </p:nvPr>
        </p:nvSpPr>
        <p:spPr bwMode="auto">
          <a:xfrm>
            <a:off x="919163" y="746125"/>
            <a:ext cx="4967287"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0562" y="4721186"/>
            <a:ext cx="544449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70" rIns="91541" bIns="457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9702" name="Rectangle 6"/>
          <p:cNvSpPr>
            <a:spLocks noGrp="1" noChangeArrowheads="1"/>
          </p:cNvSpPr>
          <p:nvPr>
            <p:ph type="ftr" sz="quarter" idx="4"/>
          </p:nvPr>
        </p:nvSpPr>
        <p:spPr bwMode="auto">
          <a:xfrm>
            <a:off x="1" y="9440647"/>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70" rIns="91541" bIns="45770" numCol="1" anchor="b" anchorCtr="0" compatLnSpc="1">
            <a:prstTxWarp prst="textNoShape">
              <a:avLst/>
            </a:prstTxWarp>
          </a:bodyPr>
          <a:lstStyle>
            <a:lvl1pPr eaLnBrk="0" hangingPunct="0">
              <a:defRPr sz="1200">
                <a:ea typeface="微软雅黑" pitchFamily="34" charset="-122"/>
              </a:defRPr>
            </a:lvl1pPr>
          </a:lstStyle>
          <a:p>
            <a:endParaRPr lang="en-US" altLang="zh-CN" dirty="0"/>
          </a:p>
        </p:txBody>
      </p:sp>
      <p:sp>
        <p:nvSpPr>
          <p:cNvPr id="29703" name="Rectangle 7"/>
          <p:cNvSpPr>
            <a:spLocks noGrp="1" noChangeArrowheads="1"/>
          </p:cNvSpPr>
          <p:nvPr>
            <p:ph type="sldNum" sz="quarter" idx="5"/>
          </p:nvPr>
        </p:nvSpPr>
        <p:spPr bwMode="auto">
          <a:xfrm>
            <a:off x="3854941" y="9440647"/>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70" rIns="91541" bIns="45770" numCol="1" anchor="b" anchorCtr="0" compatLnSpc="1">
            <a:prstTxWarp prst="textNoShape">
              <a:avLst/>
            </a:prstTxWarp>
          </a:bodyPr>
          <a:lstStyle>
            <a:lvl1pPr algn="r" eaLnBrk="0" hangingPunct="0">
              <a:defRPr sz="1200">
                <a:ea typeface="微软雅黑" pitchFamily="34" charset="-122"/>
              </a:defRPr>
            </a:lvl1pPr>
          </a:lstStyle>
          <a:p>
            <a:fld id="{E3D1208B-ABB5-48F0-93EC-79B837E3F925}" type="slidenum">
              <a:rPr lang="zh-CN" altLang="en-US" smtClean="0"/>
              <a:pPr/>
              <a:t>‹#›</a:t>
            </a:fld>
            <a:endParaRPr lang="en-US" altLang="zh-CN" dirty="0"/>
          </a:p>
        </p:txBody>
      </p:sp>
    </p:spTree>
    <p:extLst>
      <p:ext uri="{BB962C8B-B14F-4D97-AF65-F5344CB8AC3E}">
        <p14:creationId xmlns:p14="http://schemas.microsoft.com/office/powerpoint/2010/main" val="3711235650"/>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pitchFamily="34" charset="0"/>
        <a:ea typeface="微软雅黑" pitchFamily="34" charset="-122"/>
        <a:cs typeface="+mn-cs"/>
      </a:defRPr>
    </a:lvl1pPr>
    <a:lvl2pPr marL="457135" algn="l" rtl="0" fontAlgn="base">
      <a:spcBef>
        <a:spcPct val="30000"/>
      </a:spcBef>
      <a:spcAft>
        <a:spcPct val="0"/>
      </a:spcAft>
      <a:defRPr sz="1200" kern="1200">
        <a:solidFill>
          <a:schemeClr val="tx1"/>
        </a:solidFill>
        <a:latin typeface="Calibri" pitchFamily="34" charset="0"/>
        <a:ea typeface="微软雅黑" pitchFamily="34" charset="-122"/>
        <a:cs typeface="+mn-cs"/>
      </a:defRPr>
    </a:lvl2pPr>
    <a:lvl3pPr marL="914270" algn="l" rtl="0" fontAlgn="base">
      <a:spcBef>
        <a:spcPct val="30000"/>
      </a:spcBef>
      <a:spcAft>
        <a:spcPct val="0"/>
      </a:spcAft>
      <a:defRPr sz="1200" kern="1200">
        <a:solidFill>
          <a:schemeClr val="tx1"/>
        </a:solidFill>
        <a:latin typeface="Calibri" pitchFamily="34" charset="0"/>
        <a:ea typeface="微软雅黑" pitchFamily="34" charset="-122"/>
        <a:cs typeface="+mn-cs"/>
      </a:defRPr>
    </a:lvl3pPr>
    <a:lvl4pPr marL="1371406" algn="l" rtl="0" fontAlgn="base">
      <a:spcBef>
        <a:spcPct val="30000"/>
      </a:spcBef>
      <a:spcAft>
        <a:spcPct val="0"/>
      </a:spcAft>
      <a:defRPr sz="1200" kern="1200">
        <a:solidFill>
          <a:schemeClr val="tx1"/>
        </a:solidFill>
        <a:latin typeface="Calibri" pitchFamily="34" charset="0"/>
        <a:ea typeface="微软雅黑" pitchFamily="34" charset="-122"/>
        <a:cs typeface="+mn-cs"/>
      </a:defRPr>
    </a:lvl4pPr>
    <a:lvl5pPr marL="1828541" algn="l" rtl="0" fontAlgn="base">
      <a:spcBef>
        <a:spcPct val="30000"/>
      </a:spcBef>
      <a:spcAft>
        <a:spcPct val="0"/>
      </a:spcAft>
      <a:defRPr sz="1200" kern="1200">
        <a:solidFill>
          <a:schemeClr val="tx1"/>
        </a:solidFill>
        <a:latin typeface="Calibri" pitchFamily="34" charset="0"/>
        <a:ea typeface="微软雅黑" pitchFamily="34" charset="-122"/>
        <a:cs typeface="+mn-cs"/>
      </a:defRPr>
    </a:lvl5pPr>
    <a:lvl6pPr marL="2285676" algn="l" defTabSz="914270" rtl="0" eaLnBrk="1" latinLnBrk="0" hangingPunct="1">
      <a:defRPr sz="1200" kern="1200">
        <a:solidFill>
          <a:schemeClr val="tx1"/>
        </a:solidFill>
        <a:latin typeface="+mn-lt"/>
        <a:ea typeface="+mn-ea"/>
        <a:cs typeface="+mn-cs"/>
      </a:defRPr>
    </a:lvl6pPr>
    <a:lvl7pPr marL="2742811" algn="l" defTabSz="914270" rtl="0" eaLnBrk="1" latinLnBrk="0" hangingPunct="1">
      <a:defRPr sz="1200" kern="1200">
        <a:solidFill>
          <a:schemeClr val="tx1"/>
        </a:solidFill>
        <a:latin typeface="+mn-lt"/>
        <a:ea typeface="+mn-ea"/>
        <a:cs typeface="+mn-cs"/>
      </a:defRPr>
    </a:lvl7pPr>
    <a:lvl8pPr marL="3199946" algn="l" defTabSz="914270" rtl="0" eaLnBrk="1" latinLnBrk="0" hangingPunct="1">
      <a:defRPr sz="1200" kern="1200">
        <a:solidFill>
          <a:schemeClr val="tx1"/>
        </a:solidFill>
        <a:latin typeface="+mn-lt"/>
        <a:ea typeface="+mn-ea"/>
        <a:cs typeface="+mn-cs"/>
      </a:defRPr>
    </a:lvl8pPr>
    <a:lvl9pPr marL="3657082" algn="l" defTabSz="9142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lstStyle/>
          <a:p>
            <a:pPr eaLnBrk="1" hangingPunct="1"/>
            <a:endParaRPr lang="zh-CN" altLang="zh-CN" dirty="0" smtClean="0"/>
          </a:p>
        </p:txBody>
      </p:sp>
    </p:spTree>
    <p:extLst>
      <p:ext uri="{BB962C8B-B14F-4D97-AF65-F5344CB8AC3E}">
        <p14:creationId xmlns:p14="http://schemas.microsoft.com/office/powerpoint/2010/main" val="382260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123942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94884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11</a:t>
            </a:fld>
            <a:endParaRPr lang="zh-CN" altLang="en-US"/>
          </a:p>
        </p:txBody>
      </p:sp>
    </p:spTree>
    <p:extLst>
      <p:ext uri="{BB962C8B-B14F-4D97-AF65-F5344CB8AC3E}">
        <p14:creationId xmlns:p14="http://schemas.microsoft.com/office/powerpoint/2010/main" val="139041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dirty="0">
              <a:latin typeface="Arial"/>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a:rPr>
              <a:pPr/>
              <a:t>13</a:t>
            </a:fld>
            <a:endParaRPr lang="zh-CN" altLang="en-US">
              <a:latin typeface="Arial"/>
            </a:endParaRPr>
          </a:p>
        </p:txBody>
      </p:sp>
    </p:spTree>
    <p:extLst>
      <p:ext uri="{BB962C8B-B14F-4D97-AF65-F5344CB8AC3E}">
        <p14:creationId xmlns:p14="http://schemas.microsoft.com/office/powerpoint/2010/main" val="409667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832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85197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75733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121874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74774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20259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b="1" kern="1200" dirty="0" smtClean="0">
              <a:solidFill>
                <a:srgbClr val="0070C0"/>
              </a:solidFill>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7</a:t>
            </a:fld>
            <a:endParaRPr lang="en-US" altLang="zh-CN" dirty="0"/>
          </a:p>
        </p:txBody>
      </p:sp>
    </p:spTree>
    <p:extLst>
      <p:ext uri="{BB962C8B-B14F-4D97-AF65-F5344CB8AC3E}">
        <p14:creationId xmlns:p14="http://schemas.microsoft.com/office/powerpoint/2010/main" val="382999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7287" cy="3725863"/>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8</a:t>
            </a:fld>
            <a:endParaRPr lang="en-US" altLang="zh-CN" dirty="0">
              <a:solidFill>
                <a:prstClr val="black"/>
              </a:solidFill>
            </a:endParaRPr>
          </a:p>
        </p:txBody>
      </p:sp>
    </p:spTree>
    <p:extLst>
      <p:ext uri="{BB962C8B-B14F-4D97-AF65-F5344CB8AC3E}">
        <p14:creationId xmlns:p14="http://schemas.microsoft.com/office/powerpoint/2010/main" val="77964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566739" y="1697516"/>
            <a:ext cx="4266010" cy="438553"/>
          </a:xfrm>
          <a:prstGeom prst="rect">
            <a:avLst/>
          </a:prstGeo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494230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16比9"/>
          <p:cNvPicPr>
            <a:picLocks noChangeAspect="1" noChangeArrowheads="1"/>
          </p:cNvPicPr>
          <p:nvPr/>
        </p:nvPicPr>
        <p:blipFill>
          <a:blip r:embed="rId2" cstate="print"/>
          <a:srcRect/>
          <a:stretch>
            <a:fillRect/>
          </a:stretch>
        </p:blipFill>
        <p:spPr bwMode="auto">
          <a:xfrm>
            <a:off x="0" y="654849"/>
            <a:ext cx="6858000" cy="2834879"/>
          </a:xfrm>
          <a:prstGeom prst="rect">
            <a:avLst/>
          </a:prstGeom>
          <a:noFill/>
          <a:ln w="9525">
            <a:noFill/>
            <a:miter lim="800000"/>
            <a:headEnd/>
            <a:tailEnd/>
          </a:ln>
        </p:spPr>
      </p:pic>
      <p:pic>
        <p:nvPicPr>
          <p:cNvPr id="5" name="Picture 3" descr="Logo"/>
          <p:cNvPicPr>
            <a:picLocks noChangeAspect="1" noChangeArrowheads="1"/>
          </p:cNvPicPr>
          <p:nvPr/>
        </p:nvPicPr>
        <p:blipFill>
          <a:blip r:embed="rId3" cstate="print"/>
          <a:srcRect/>
          <a:stretch>
            <a:fillRect/>
          </a:stretch>
        </p:blipFill>
        <p:spPr bwMode="auto">
          <a:xfrm>
            <a:off x="5681380" y="4175528"/>
            <a:ext cx="460652" cy="615553"/>
          </a:xfrm>
          <a:prstGeom prst="rect">
            <a:avLst/>
          </a:prstGeom>
          <a:noFill/>
          <a:ln w="9525">
            <a:noFill/>
            <a:miter lim="800000"/>
            <a:headEnd/>
            <a:tailEnd/>
          </a:ln>
        </p:spPr>
      </p:pic>
      <p:sp>
        <p:nvSpPr>
          <p:cNvPr id="6" name="Text Box 6"/>
          <p:cNvSpPr txBox="1">
            <a:spLocks noChangeArrowheads="1"/>
          </p:cNvSpPr>
          <p:nvPr/>
        </p:nvSpPr>
        <p:spPr bwMode="auto">
          <a:xfrm>
            <a:off x="490118" y="4654158"/>
            <a:ext cx="1652990" cy="165258"/>
          </a:xfrm>
          <a:prstGeom prst="rect">
            <a:avLst/>
          </a:prstGeom>
          <a:noFill/>
          <a:ln w="9525">
            <a:noFill/>
            <a:miter lim="800000"/>
            <a:headEnd/>
            <a:tailEnd/>
          </a:ln>
        </p:spPr>
        <p:txBody>
          <a:bodyPr wrap="none" lIns="49358" tIns="24680" rIns="49358" bIns="24680">
            <a:spAutoFit/>
          </a:bodyPr>
          <a:lstStyle/>
          <a:p>
            <a:pPr defTabSz="493527" eaLnBrk="0" hangingPunct="0">
              <a:defRPr/>
            </a:pPr>
            <a:r>
              <a:rPr lang="en-US" altLang="zh-CN" sz="750" dirty="0" smtClean="0">
                <a:solidFill>
                  <a:srgbClr val="000000"/>
                </a:solidFill>
                <a:latin typeface="FrutigerNext LT Bold" pitchFamily="1" charset="0"/>
                <a:ea typeface="ＭＳ Ｐゴシック" pitchFamily="34" charset="-128"/>
              </a:rPr>
              <a:t>HUAWEI </a:t>
            </a:r>
            <a:r>
              <a:rPr lang="en-US" altLang="zh-CN" sz="750" dirty="0">
                <a:solidFill>
                  <a:srgbClr val="000000"/>
                </a:solidFill>
                <a:latin typeface="FrutigerNext LT Bold" pitchFamily="1" charset="0"/>
                <a:ea typeface="ＭＳ Ｐゴシック" pitchFamily="34" charset="-128"/>
              </a:rPr>
              <a:t>TECHNOLOGIES CO., LTD.</a:t>
            </a:r>
            <a:endParaRPr lang="en-US" altLang="zh-CN" dirty="0">
              <a:solidFill>
                <a:srgbClr val="000000"/>
              </a:solidFill>
              <a:latin typeface="Arial" charset="0"/>
              <a:ea typeface="ＭＳ Ｐゴシック" pitchFamily="34" charset="-128"/>
            </a:endParaRPr>
          </a:p>
        </p:txBody>
      </p:sp>
      <p:sp>
        <p:nvSpPr>
          <p:cNvPr id="7" name="Text Box 7"/>
          <p:cNvSpPr txBox="1">
            <a:spLocks noChangeArrowheads="1"/>
          </p:cNvSpPr>
          <p:nvPr/>
        </p:nvSpPr>
        <p:spPr bwMode="auto">
          <a:xfrm>
            <a:off x="5418914" y="3070626"/>
            <a:ext cx="891563" cy="165258"/>
          </a:xfrm>
          <a:prstGeom prst="rect">
            <a:avLst/>
          </a:prstGeom>
          <a:noFill/>
          <a:ln w="9525">
            <a:noFill/>
            <a:miter lim="800000"/>
            <a:headEnd/>
            <a:tailEnd/>
          </a:ln>
        </p:spPr>
        <p:txBody>
          <a:bodyPr wrap="none" lIns="49358" tIns="24680" rIns="49358" bIns="24680">
            <a:spAutoFit/>
          </a:bodyPr>
          <a:lstStyle/>
          <a:p>
            <a:pPr defTabSz="493527" eaLnBrk="0" hangingPunct="0">
              <a:defRPr/>
            </a:pPr>
            <a:r>
              <a:rPr lang="en-US" altLang="zh-CN" sz="750" dirty="0" smtClean="0">
                <a:solidFill>
                  <a:srgbClr val="FFFFFF"/>
                </a:solidFill>
                <a:latin typeface="FrutigerNext LT Regular" pitchFamily="34" charset="0"/>
                <a:ea typeface="ＭＳ Ｐゴシック" pitchFamily="34" charset="-128"/>
              </a:rPr>
              <a:t>www.HUAWEI.com</a:t>
            </a:r>
            <a:endParaRPr lang="en-US" altLang="zh-CN" sz="750" dirty="0">
              <a:solidFill>
                <a:srgbClr val="FFFFFF"/>
              </a:solidFill>
              <a:latin typeface="FrutigerNext LT Regular" pitchFamily="34" charset="0"/>
              <a:ea typeface="ＭＳ Ｐゴシック" pitchFamily="34" charset="-128"/>
            </a:endParaRPr>
          </a:p>
        </p:txBody>
      </p:sp>
      <p:sp>
        <p:nvSpPr>
          <p:cNvPr id="8" name="Rectangle 8"/>
          <p:cNvSpPr>
            <a:spLocks noChangeArrowheads="1"/>
          </p:cNvSpPr>
          <p:nvPr/>
        </p:nvSpPr>
        <p:spPr bwMode="auto">
          <a:xfrm>
            <a:off x="2988887" y="4654158"/>
            <a:ext cx="1074265" cy="165232"/>
          </a:xfrm>
          <a:prstGeom prst="rect">
            <a:avLst/>
          </a:prstGeom>
          <a:noFill/>
          <a:ln w="9525" algn="ctr">
            <a:noFill/>
            <a:miter lim="800000"/>
            <a:headEnd/>
            <a:tailEnd/>
          </a:ln>
          <a:effectLst/>
        </p:spPr>
        <p:txBody>
          <a:bodyPr wrap="none" lIns="49338" tIns="24667" rIns="49338" bIns="24667">
            <a:spAutoFit/>
          </a:bodyPr>
          <a:lstStyle/>
          <a:p>
            <a:pPr defTabSz="493527" eaLnBrk="0" hangingPunct="0">
              <a:defRPr/>
            </a:pPr>
            <a:r>
              <a:rPr lang="en-US" altLang="zh-CN" sz="750" dirty="0" smtClean="0">
                <a:solidFill>
                  <a:srgbClr val="000000"/>
                </a:solidFill>
                <a:latin typeface="FrutigerNext LT Bold" pitchFamily="1" charset="0"/>
                <a:ea typeface="ＭＳ Ｐゴシック" pitchFamily="34" charset="-128"/>
              </a:rPr>
              <a:t>HUAWEI </a:t>
            </a:r>
            <a:r>
              <a:rPr lang="en-US" altLang="zh-CN" sz="750" dirty="0">
                <a:solidFill>
                  <a:srgbClr val="000000"/>
                </a:solidFill>
                <a:latin typeface="FrutigerNext LT Bold" pitchFamily="1" charset="0"/>
                <a:ea typeface="ＭＳ Ｐゴシック" pitchFamily="34" charset="-128"/>
              </a:rPr>
              <a:t>Confidential </a:t>
            </a:r>
          </a:p>
        </p:txBody>
      </p:sp>
      <p:sp>
        <p:nvSpPr>
          <p:cNvPr id="9" name="Rectangle 9"/>
          <p:cNvSpPr>
            <a:spLocks noChangeArrowheads="1"/>
          </p:cNvSpPr>
          <p:nvPr/>
        </p:nvSpPr>
        <p:spPr bwMode="auto">
          <a:xfrm>
            <a:off x="5007360" y="227412"/>
            <a:ext cx="1231360" cy="176774"/>
          </a:xfrm>
          <a:prstGeom prst="rect">
            <a:avLst/>
          </a:prstGeom>
          <a:noFill/>
          <a:ln w="9525" algn="ctr">
            <a:noFill/>
            <a:miter lim="800000"/>
            <a:headEnd/>
            <a:tailEnd/>
          </a:ln>
          <a:effectLst/>
        </p:spPr>
        <p:txBody>
          <a:bodyPr wrap="none" lIns="49338" tIns="24667" rIns="49338" bIns="24667">
            <a:spAutoFit/>
          </a:bodyPr>
          <a:lstStyle/>
          <a:p>
            <a:pPr defTabSz="493527" eaLnBrk="0" hangingPunct="0">
              <a:defRPr/>
            </a:pPr>
            <a:r>
              <a:rPr lang="en-US" altLang="zh-CN" sz="825" b="1" dirty="0">
                <a:solidFill>
                  <a:srgbClr val="666666"/>
                </a:solidFill>
                <a:latin typeface="FrutigerNext LT Regular" pitchFamily="34" charset="0"/>
                <a:ea typeface="ＭＳ Ｐゴシック" pitchFamily="34" charset="-128"/>
              </a:rPr>
              <a:t>Security Level: Internal </a:t>
            </a:r>
          </a:p>
        </p:txBody>
      </p:sp>
      <p:sp>
        <p:nvSpPr>
          <p:cNvPr id="10" name="Text Box 11"/>
          <p:cNvSpPr txBox="1">
            <a:spLocks noChangeArrowheads="1"/>
          </p:cNvSpPr>
          <p:nvPr/>
        </p:nvSpPr>
        <p:spPr bwMode="auto">
          <a:xfrm>
            <a:off x="-1474799" y="992983"/>
            <a:ext cx="1474800" cy="2325736"/>
          </a:xfrm>
          <a:prstGeom prst="rect">
            <a:avLst/>
          </a:prstGeom>
          <a:noFill/>
          <a:ln w="9525" algn="ctr">
            <a:noFill/>
            <a:miter lim="800000"/>
            <a:headEnd/>
            <a:tailEnd/>
          </a:ln>
          <a:effectLst/>
        </p:spPr>
        <p:txBody>
          <a:bodyPr lIns="49367" tIns="24683" rIns="49367" bIns="24683">
            <a:spAutoFit/>
          </a:bodyPr>
          <a:lstStyle/>
          <a:p>
            <a:pPr algn="r" defTabSz="493527" eaLnBrk="0" hangingPunct="0">
              <a:lnSpc>
                <a:spcPct val="125000"/>
              </a:lnSpc>
              <a:defRPr/>
            </a:pPr>
            <a:r>
              <a:rPr lang="zh-CN" altLang="en-US" sz="675" dirty="0">
                <a:solidFill>
                  <a:srgbClr val="FFFFFF"/>
                </a:solidFill>
                <a:latin typeface="Arial" charset="0"/>
                <a:ea typeface="微软雅黑" pitchFamily="34" charset="-122"/>
              </a:rPr>
              <a:t>英文标题</a:t>
            </a:r>
            <a:r>
              <a:rPr lang="en-US" altLang="zh-CN" sz="675" dirty="0">
                <a:solidFill>
                  <a:srgbClr val="FFFFFF"/>
                </a:solidFill>
                <a:latin typeface="Arial" charset="0"/>
                <a:ea typeface="微软雅黑" pitchFamily="34" charset="-122"/>
              </a:rPr>
              <a:t>:40-47pt  </a:t>
            </a:r>
          </a:p>
          <a:p>
            <a:pPr algn="r" defTabSz="493527" eaLnBrk="0" hangingPunct="0">
              <a:lnSpc>
                <a:spcPct val="125000"/>
              </a:lnSpc>
              <a:defRPr/>
            </a:pPr>
            <a:r>
              <a:rPr lang="zh-CN" altLang="en-US" sz="675" dirty="0">
                <a:solidFill>
                  <a:srgbClr val="FFFFFF"/>
                </a:solidFill>
                <a:latin typeface="Arial" charset="0"/>
                <a:ea typeface="微软雅黑" pitchFamily="34" charset="-122"/>
              </a:rPr>
              <a:t>副标题</a:t>
            </a:r>
            <a:r>
              <a:rPr lang="en-US" altLang="zh-CN" sz="675" dirty="0">
                <a:solidFill>
                  <a:srgbClr val="FFFFFF"/>
                </a:solidFill>
                <a:latin typeface="Arial" charset="0"/>
                <a:ea typeface="微软雅黑" pitchFamily="34" charset="-122"/>
              </a:rPr>
              <a:t>:26-30pt</a:t>
            </a:r>
          </a:p>
          <a:p>
            <a:pPr algn="r" defTabSz="493527" eaLnBrk="0" hangingPunct="0">
              <a:lnSpc>
                <a:spcPct val="125000"/>
              </a:lnSpc>
              <a:defRPr/>
            </a:pPr>
            <a:r>
              <a:rPr lang="zh-CN" altLang="en-US" sz="675" dirty="0">
                <a:solidFill>
                  <a:srgbClr val="FFFFFF"/>
                </a:solidFill>
                <a:latin typeface="Arial" charset="0"/>
                <a:ea typeface="微软雅黑" pitchFamily="34" charset="-122"/>
              </a:rPr>
              <a:t>字体颜色</a:t>
            </a:r>
            <a:r>
              <a:rPr lang="en-US" altLang="zh-CN" sz="675" dirty="0">
                <a:solidFill>
                  <a:srgbClr val="FFFFFF"/>
                </a:solidFill>
                <a:latin typeface="Arial" charset="0"/>
                <a:ea typeface="微软雅黑" pitchFamily="34" charset="-122"/>
              </a:rPr>
              <a:t>:</a:t>
            </a:r>
            <a:r>
              <a:rPr lang="zh-CN" altLang="en-US" sz="675" dirty="0">
                <a:solidFill>
                  <a:srgbClr val="FFFFFF"/>
                </a:solidFill>
                <a:latin typeface="Arial" charset="0"/>
                <a:ea typeface="微软雅黑" pitchFamily="34" charset="-122"/>
              </a:rPr>
              <a:t>反白</a:t>
            </a:r>
          </a:p>
          <a:p>
            <a:pPr algn="r" defTabSz="493527" eaLnBrk="0" hangingPunct="0">
              <a:lnSpc>
                <a:spcPct val="125000"/>
              </a:lnSpc>
              <a:defRPr/>
            </a:pPr>
            <a:r>
              <a:rPr lang="zh-CN" altLang="en-US" sz="675" dirty="0">
                <a:solidFill>
                  <a:srgbClr val="FFFFFF"/>
                </a:solidFill>
                <a:latin typeface="Arial" charset="0"/>
                <a:ea typeface="微软雅黑" pitchFamily="34" charset="-122"/>
              </a:rPr>
              <a:t>内部使用字体 </a:t>
            </a:r>
            <a:r>
              <a:rPr lang="en-US" altLang="zh-CN" sz="675" dirty="0">
                <a:solidFill>
                  <a:srgbClr val="FFFFFF"/>
                </a:solidFill>
                <a:latin typeface="Arial" charset="0"/>
                <a:ea typeface="微软雅黑" pitchFamily="34" charset="-122"/>
              </a:rPr>
              <a:t>:</a:t>
            </a:r>
          </a:p>
          <a:p>
            <a:pPr algn="r" defTabSz="493527" eaLnBrk="0" hangingPunct="0">
              <a:lnSpc>
                <a:spcPct val="125000"/>
              </a:lnSpc>
              <a:defRPr/>
            </a:pPr>
            <a:r>
              <a:rPr lang="en-US" altLang="zh-CN" sz="675" dirty="0" err="1">
                <a:solidFill>
                  <a:srgbClr val="FFFFFF"/>
                </a:solidFill>
                <a:latin typeface="Arial" charset="0"/>
                <a:ea typeface="微软雅黑" pitchFamily="34" charset="-122"/>
              </a:rPr>
              <a:t>FrutigerNext</a:t>
            </a:r>
            <a:r>
              <a:rPr lang="en-US" altLang="zh-CN" sz="675" dirty="0">
                <a:solidFill>
                  <a:srgbClr val="FFFFFF"/>
                </a:solidFill>
                <a:latin typeface="Arial" charset="0"/>
                <a:ea typeface="微软雅黑" pitchFamily="34" charset="-122"/>
              </a:rPr>
              <a:t> LT Medium</a:t>
            </a:r>
          </a:p>
          <a:p>
            <a:pPr algn="r" defTabSz="493527" eaLnBrk="0" hangingPunct="0">
              <a:lnSpc>
                <a:spcPct val="125000"/>
              </a:lnSpc>
              <a:defRPr/>
            </a:pPr>
            <a:r>
              <a:rPr lang="zh-CN" altLang="en-US" sz="675" dirty="0">
                <a:solidFill>
                  <a:srgbClr val="FFFFFF"/>
                </a:solidFill>
                <a:latin typeface="Arial" charset="0"/>
                <a:ea typeface="微软雅黑" pitchFamily="34" charset="-122"/>
              </a:rPr>
              <a:t>外部使用字体 </a:t>
            </a:r>
            <a:r>
              <a:rPr lang="en-US" altLang="zh-CN" sz="675" dirty="0">
                <a:solidFill>
                  <a:srgbClr val="FFFFFF"/>
                </a:solidFill>
                <a:latin typeface="Arial" charset="0"/>
                <a:ea typeface="微软雅黑" pitchFamily="34" charset="-122"/>
              </a:rPr>
              <a:t>: Arial</a:t>
            </a:r>
            <a:endParaRPr lang="zh-CN" altLang="en-US" sz="675" dirty="0">
              <a:solidFill>
                <a:srgbClr val="FFFFFF"/>
              </a:solidFill>
              <a:latin typeface="Arial" charset="0"/>
              <a:ea typeface="微软雅黑" pitchFamily="34" charset="-122"/>
            </a:endParaRPr>
          </a:p>
          <a:p>
            <a:pPr algn="r" defTabSz="493527" eaLnBrk="0" hangingPunct="0">
              <a:lnSpc>
                <a:spcPct val="125000"/>
              </a:lnSpc>
              <a:defRPr/>
            </a:pPr>
            <a:endParaRPr lang="zh-CN" altLang="en-US" sz="675" dirty="0">
              <a:solidFill>
                <a:srgbClr val="FFFFFF"/>
              </a:solidFill>
              <a:latin typeface="Arial" charset="0"/>
              <a:ea typeface="微软雅黑" pitchFamily="34" charset="-122"/>
            </a:endParaRPr>
          </a:p>
          <a:p>
            <a:pPr algn="r" defTabSz="493527" eaLnBrk="0" hangingPunct="0">
              <a:lnSpc>
                <a:spcPct val="125000"/>
              </a:lnSpc>
              <a:defRPr/>
            </a:pPr>
            <a:endParaRPr lang="zh-CN" altLang="en-US" sz="675" dirty="0">
              <a:solidFill>
                <a:srgbClr val="FFFFFF"/>
              </a:solidFill>
              <a:latin typeface="Arial" charset="0"/>
              <a:ea typeface="微软雅黑" pitchFamily="34" charset="-122"/>
            </a:endParaRPr>
          </a:p>
          <a:p>
            <a:pPr algn="r" defTabSz="493527" eaLnBrk="0" hangingPunct="0">
              <a:lnSpc>
                <a:spcPct val="125000"/>
              </a:lnSpc>
              <a:defRPr/>
            </a:pPr>
            <a:r>
              <a:rPr lang="zh-CN" altLang="en-US" sz="675" dirty="0">
                <a:solidFill>
                  <a:srgbClr val="FFFFFF"/>
                </a:solidFill>
                <a:latin typeface="Arial" charset="0"/>
                <a:ea typeface="微软雅黑" pitchFamily="34" charset="-122"/>
              </a:rPr>
              <a:t>中文标题</a:t>
            </a:r>
            <a:r>
              <a:rPr lang="en-US" altLang="zh-CN" sz="675" dirty="0">
                <a:solidFill>
                  <a:srgbClr val="FFFFFF"/>
                </a:solidFill>
                <a:latin typeface="Arial" charset="0"/>
                <a:ea typeface="微软雅黑" pitchFamily="34" charset="-122"/>
              </a:rPr>
              <a:t>:35-47pt</a:t>
            </a:r>
          </a:p>
          <a:p>
            <a:pPr algn="r" defTabSz="493527" eaLnBrk="0" hangingPunct="0">
              <a:lnSpc>
                <a:spcPct val="125000"/>
              </a:lnSpc>
              <a:defRPr/>
            </a:pPr>
            <a:r>
              <a:rPr lang="zh-CN" altLang="en-US" sz="675" dirty="0">
                <a:solidFill>
                  <a:srgbClr val="FFFFFF"/>
                </a:solidFill>
                <a:latin typeface="Arial" charset="0"/>
                <a:ea typeface="微软雅黑" pitchFamily="34" charset="-122"/>
              </a:rPr>
              <a:t>字体</a:t>
            </a:r>
            <a:r>
              <a:rPr lang="en-US" altLang="zh-CN" sz="675" dirty="0">
                <a:solidFill>
                  <a:srgbClr val="FFFFFF"/>
                </a:solidFill>
                <a:latin typeface="Arial" charset="0"/>
                <a:ea typeface="微软雅黑" pitchFamily="34" charset="-122"/>
              </a:rPr>
              <a:t>:</a:t>
            </a:r>
            <a:r>
              <a:rPr lang="zh-CN" altLang="en-US" sz="675" dirty="0">
                <a:solidFill>
                  <a:srgbClr val="FFFFFF"/>
                </a:solidFill>
                <a:latin typeface="Arial" charset="0"/>
                <a:ea typeface="微软雅黑" pitchFamily="34" charset="-122"/>
              </a:rPr>
              <a:t>黑体</a:t>
            </a:r>
          </a:p>
          <a:p>
            <a:pPr algn="r" defTabSz="493527" eaLnBrk="0" hangingPunct="0">
              <a:lnSpc>
                <a:spcPct val="125000"/>
              </a:lnSpc>
              <a:defRPr/>
            </a:pPr>
            <a:r>
              <a:rPr lang="en-US" altLang="zh-CN" sz="675" dirty="0">
                <a:solidFill>
                  <a:srgbClr val="FFFFFF"/>
                </a:solidFill>
                <a:latin typeface="Arial" charset="0"/>
                <a:ea typeface="微软雅黑" pitchFamily="34" charset="-122"/>
              </a:rPr>
              <a:t>  </a:t>
            </a:r>
            <a:r>
              <a:rPr lang="zh-CN" altLang="en-US" sz="675" dirty="0">
                <a:solidFill>
                  <a:srgbClr val="FFFFFF"/>
                </a:solidFill>
                <a:latin typeface="Arial" charset="0"/>
                <a:ea typeface="微软雅黑" pitchFamily="34" charset="-122"/>
              </a:rPr>
              <a:t>副标题</a:t>
            </a:r>
            <a:r>
              <a:rPr lang="en-US" altLang="zh-CN" sz="675" dirty="0">
                <a:solidFill>
                  <a:srgbClr val="FFFFFF"/>
                </a:solidFill>
                <a:latin typeface="Arial" charset="0"/>
                <a:ea typeface="微软雅黑" pitchFamily="34" charset="-122"/>
              </a:rPr>
              <a:t>:24-28pt</a:t>
            </a:r>
            <a:endParaRPr lang="zh-CN" altLang="en-US" sz="675" dirty="0">
              <a:solidFill>
                <a:srgbClr val="FFFFFF"/>
              </a:solidFill>
              <a:latin typeface="Arial" charset="0"/>
              <a:ea typeface="微软雅黑" pitchFamily="34" charset="-122"/>
            </a:endParaRPr>
          </a:p>
          <a:p>
            <a:pPr algn="r" defTabSz="493527" eaLnBrk="0" hangingPunct="0">
              <a:lnSpc>
                <a:spcPct val="125000"/>
              </a:lnSpc>
              <a:defRPr/>
            </a:pPr>
            <a:r>
              <a:rPr lang="zh-CN" altLang="en-US" sz="675" dirty="0">
                <a:solidFill>
                  <a:srgbClr val="FFFFFF"/>
                </a:solidFill>
                <a:latin typeface="Arial" charset="0"/>
                <a:ea typeface="微软雅黑" pitchFamily="34" charset="-122"/>
              </a:rPr>
              <a:t>字体颜色</a:t>
            </a:r>
            <a:r>
              <a:rPr lang="en-US" altLang="zh-CN" sz="675" dirty="0">
                <a:solidFill>
                  <a:srgbClr val="FFFFFF"/>
                </a:solidFill>
                <a:latin typeface="Arial" charset="0"/>
                <a:ea typeface="微软雅黑" pitchFamily="34" charset="-122"/>
              </a:rPr>
              <a:t>:</a:t>
            </a:r>
            <a:r>
              <a:rPr lang="zh-CN" altLang="en-US" sz="675" dirty="0">
                <a:solidFill>
                  <a:srgbClr val="FFFFFF"/>
                </a:solidFill>
                <a:latin typeface="Arial" charset="0"/>
                <a:ea typeface="微软雅黑" pitchFamily="34" charset="-122"/>
              </a:rPr>
              <a:t>反白</a:t>
            </a:r>
          </a:p>
          <a:p>
            <a:pPr algn="r" defTabSz="493527" eaLnBrk="0" hangingPunct="0">
              <a:lnSpc>
                <a:spcPct val="125000"/>
              </a:lnSpc>
              <a:defRPr/>
            </a:pPr>
            <a:r>
              <a:rPr lang="zh-CN" altLang="en-US" sz="675" dirty="0">
                <a:solidFill>
                  <a:srgbClr val="FFFFFF"/>
                </a:solidFill>
                <a:latin typeface="Arial" charset="0"/>
                <a:ea typeface="微软雅黑" pitchFamily="34" charset="-122"/>
              </a:rPr>
              <a:t>字体</a:t>
            </a:r>
            <a:r>
              <a:rPr lang="en-US" altLang="zh-CN" sz="675" dirty="0">
                <a:solidFill>
                  <a:srgbClr val="FFFFFF"/>
                </a:solidFill>
                <a:latin typeface="Arial" charset="0"/>
                <a:ea typeface="微软雅黑" pitchFamily="34" charset="-122"/>
              </a:rPr>
              <a:t>:</a:t>
            </a:r>
            <a:r>
              <a:rPr lang="zh-CN" altLang="en-US" sz="675" dirty="0">
                <a:solidFill>
                  <a:srgbClr val="FFFFFF"/>
                </a:solidFill>
                <a:latin typeface="Arial" charset="0"/>
                <a:ea typeface="微软雅黑" pitchFamily="34" charset="-122"/>
              </a:rPr>
              <a:t>细黑体</a:t>
            </a:r>
          </a:p>
          <a:p>
            <a:pPr algn="r" defTabSz="493527" eaLnBrk="0" hangingPunct="0">
              <a:lnSpc>
                <a:spcPct val="125000"/>
              </a:lnSpc>
              <a:defRPr/>
            </a:pPr>
            <a:endParaRPr lang="zh-CN" altLang="en-US" sz="675" dirty="0">
              <a:solidFill>
                <a:srgbClr val="FFFFFF"/>
              </a:solidFill>
              <a:latin typeface="Arial" charset="0"/>
              <a:ea typeface="微软雅黑" pitchFamily="34" charset="-122"/>
            </a:endParaRPr>
          </a:p>
          <a:p>
            <a:pPr algn="r" defTabSz="493527" eaLnBrk="0" hangingPunct="0">
              <a:lnSpc>
                <a:spcPct val="125000"/>
              </a:lnSpc>
              <a:defRPr/>
            </a:pPr>
            <a:endParaRPr lang="zh-CN" altLang="en-US" sz="675" dirty="0">
              <a:solidFill>
                <a:srgbClr val="FFFFFF"/>
              </a:solidFill>
              <a:latin typeface="Arial" charset="0"/>
              <a:ea typeface="微软雅黑" pitchFamily="34" charset="-122"/>
            </a:endParaRPr>
          </a:p>
          <a:p>
            <a:pPr algn="r" defTabSz="493527" eaLnBrk="0" hangingPunct="0">
              <a:lnSpc>
                <a:spcPct val="125000"/>
              </a:lnSpc>
              <a:defRPr/>
            </a:pPr>
            <a:endParaRPr lang="zh-CN" altLang="en-US" sz="675" dirty="0">
              <a:solidFill>
                <a:srgbClr val="FFFFFF"/>
              </a:solidFill>
              <a:latin typeface="Arial" charset="0"/>
              <a:ea typeface="微软雅黑" pitchFamily="34" charset="-122"/>
            </a:endParaRPr>
          </a:p>
          <a:p>
            <a:pPr algn="r" defTabSz="493527" eaLnBrk="0" hangingPunct="0">
              <a:lnSpc>
                <a:spcPct val="125000"/>
              </a:lnSpc>
              <a:spcBef>
                <a:spcPct val="50000"/>
              </a:spcBef>
              <a:defRPr/>
            </a:pPr>
            <a:endParaRPr lang="zh-CN" altLang="en-US" sz="675" dirty="0">
              <a:solidFill>
                <a:srgbClr val="000000"/>
              </a:solidFill>
              <a:latin typeface="Arial" charset="0"/>
              <a:ea typeface="微软雅黑" pitchFamily="34" charset="-122"/>
            </a:endParaRPr>
          </a:p>
        </p:txBody>
      </p:sp>
      <p:sp>
        <p:nvSpPr>
          <p:cNvPr id="664580" name="Rectangle 4"/>
          <p:cNvSpPr>
            <a:spLocks noGrp="1" noChangeArrowheads="1"/>
          </p:cNvSpPr>
          <p:nvPr>
            <p:ph type="ctrTitle" sz="quarter"/>
          </p:nvPr>
        </p:nvSpPr>
        <p:spPr>
          <a:xfrm>
            <a:off x="514216" y="1043943"/>
            <a:ext cx="3978033" cy="1249867"/>
          </a:xfrm>
        </p:spPr>
        <p:txBody>
          <a:bodyPr lIns="65823" tIns="32910" rIns="65823" bIns="32910"/>
          <a:lstStyle>
            <a:lvl1pPr algn="ctr">
              <a:defRPr sz="2550" b="1">
                <a:solidFill>
                  <a:schemeClr val="bg1"/>
                </a:solidFill>
              </a:defRPr>
            </a:lvl1pPr>
          </a:lstStyle>
          <a:p>
            <a:r>
              <a:rPr lang="zh-CN" altLang="en-US"/>
              <a:t>单击此处编辑母版标题样式</a:t>
            </a:r>
          </a:p>
        </p:txBody>
      </p:sp>
      <p:sp>
        <p:nvSpPr>
          <p:cNvPr id="664581" name="Rectangle 5"/>
          <p:cNvSpPr>
            <a:spLocks noGrp="1" noChangeArrowheads="1"/>
          </p:cNvSpPr>
          <p:nvPr>
            <p:ph type="subTitle" sz="quarter" idx="1"/>
          </p:nvPr>
        </p:nvSpPr>
        <p:spPr>
          <a:xfrm>
            <a:off x="513324" y="2386654"/>
            <a:ext cx="3978926" cy="648740"/>
          </a:xfrm>
        </p:spPr>
        <p:txBody>
          <a:bodyPr lIns="65823" tIns="32910" rIns="65823" bIns="32910"/>
          <a:lstStyle>
            <a:lvl1pPr marL="0" indent="0" algn="ctr">
              <a:buFont typeface="Wingdings" pitchFamily="2" charset="2"/>
              <a:buNone/>
              <a:defRPr sz="1275" b="0">
                <a:solidFill>
                  <a:schemeClr val="bg1"/>
                </a:solidFill>
                <a:latin typeface="微软雅黑" pitchFamily="34" charset="-122"/>
                <a:ea typeface="微软雅黑" pitchFamily="34" charset="-122"/>
              </a:defRPr>
            </a:lvl1pPr>
          </a:lstStyle>
          <a:p>
            <a:r>
              <a:rPr lang="zh-CN" altLang="en-US" dirty="0"/>
              <a:t>单击此处编辑母版副标题样式</a:t>
            </a:r>
          </a:p>
        </p:txBody>
      </p:sp>
      <p:sp>
        <p:nvSpPr>
          <p:cNvPr id="11" name="Date Placeholder 10"/>
          <p:cNvSpPr>
            <a:spLocks noGrp="1" noChangeArrowheads="1"/>
          </p:cNvSpPr>
          <p:nvPr>
            <p:ph type="dt" sz="quarter" idx="10"/>
          </p:nvPr>
        </p:nvSpPr>
        <p:spPr bwMode="auto">
          <a:xfrm>
            <a:off x="513330" y="272658"/>
            <a:ext cx="1601569" cy="355997"/>
          </a:xfrm>
          <a:prstGeom prst="rect">
            <a:avLst/>
          </a:prstGeom>
          <a:ln>
            <a:miter lim="800000"/>
            <a:headEnd/>
            <a:tailEnd/>
          </a:ln>
        </p:spPr>
        <p:txBody>
          <a:bodyPr vert="horz" wrap="square" lIns="65823" tIns="32910" rIns="65823" bIns="32910" numCol="1" anchor="t" anchorCtr="0" compatLnSpc="1">
            <a:prstTxWarp prst="textNoShape">
              <a:avLst/>
            </a:prstTxWarp>
          </a:bodyPr>
          <a:lstStyle>
            <a:lvl1pPr eaLnBrk="0" hangingPunct="0">
              <a:defRPr sz="750" b="0">
                <a:solidFill>
                  <a:srgbClr val="000000"/>
                </a:solidFill>
                <a:latin typeface="FrutigerNext LT Regular" pitchFamily="34" charset="0"/>
                <a:ea typeface="MS PGothic" pitchFamily="34" charset="-128"/>
              </a:defRPr>
            </a:lvl1pPr>
          </a:lstStyle>
          <a:p>
            <a:pPr>
              <a:defRPr/>
            </a:pPr>
            <a:fld id="{6068EB03-12FC-4904-A277-C37217836249}" type="datetime1">
              <a:rPr lang="zh-CN" altLang="en-US"/>
              <a:pPr>
                <a:defRPr/>
              </a:pPr>
              <a:t>2016/2/3</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1875" b="0">
                <a:latin typeface="+mj-l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898" y="3305602"/>
            <a:ext cx="5829568" cy="1021320"/>
          </a:xfrm>
        </p:spPr>
        <p:txBody>
          <a:bodyPr anchor="t"/>
          <a:lstStyle>
            <a:lvl1pPr algn="l">
              <a:defRPr sz="225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1898" y="2179533"/>
            <a:ext cx="5829568" cy="1126070"/>
          </a:xfrm>
        </p:spPr>
        <p:txBody>
          <a:bodyPr anchor="b"/>
          <a:lstStyle>
            <a:lvl1pPr marL="0" indent="0">
              <a:buNone/>
              <a:defRPr sz="1125">
                <a:ea typeface="微软雅黑" pitchFamily="34" charset="-122"/>
              </a:defRPr>
            </a:lvl1pPr>
            <a:lvl2pPr marL="257027" indent="0">
              <a:buNone/>
              <a:defRPr sz="975"/>
            </a:lvl2pPr>
            <a:lvl3pPr marL="514054" indent="0">
              <a:buNone/>
              <a:defRPr sz="825"/>
            </a:lvl3pPr>
            <a:lvl4pPr marL="771080" indent="0">
              <a:buNone/>
              <a:defRPr sz="750"/>
            </a:lvl4pPr>
            <a:lvl5pPr marL="1028106" indent="0">
              <a:buNone/>
              <a:defRPr sz="750"/>
            </a:lvl5pPr>
            <a:lvl6pPr marL="1285133" indent="0">
              <a:buNone/>
              <a:defRPr sz="750"/>
            </a:lvl6pPr>
            <a:lvl7pPr marL="1542159" indent="0">
              <a:buNone/>
              <a:defRPr sz="750"/>
            </a:lvl7pPr>
            <a:lvl8pPr marL="1799186" indent="0">
              <a:buNone/>
              <a:defRPr sz="750"/>
            </a:lvl8pPr>
            <a:lvl9pPr marL="2056211" indent="0">
              <a:buNone/>
              <a:defRPr sz="750"/>
            </a:lvl9pPr>
          </a:lstStyle>
          <a:p>
            <a:pPr lvl="0"/>
            <a:r>
              <a:rPr lang="zh-CN" altLang="en-US" dirty="0"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6361" y="1199875"/>
            <a:ext cx="3043338" cy="3393686"/>
          </a:xfrm>
        </p:spPr>
        <p:txBody>
          <a:bodyPr/>
          <a:lstStyle>
            <a:lvl1pPr>
              <a:defRPr sz="1650">
                <a:ea typeface="微软雅黑" pitchFamily="34" charset="-122"/>
              </a:defRPr>
            </a:lvl1pPr>
            <a:lvl2pPr>
              <a:defRPr sz="1350">
                <a:ea typeface="微软雅黑" pitchFamily="34" charset="-122"/>
              </a:defRPr>
            </a:lvl2pPr>
            <a:lvl3pPr>
              <a:defRPr sz="1125">
                <a:ea typeface="微软雅黑" pitchFamily="34" charset="-122"/>
              </a:defRPr>
            </a:lvl3pPr>
            <a:lvl4pPr>
              <a:defRPr sz="975">
                <a:ea typeface="微软雅黑" pitchFamily="34" charset="-122"/>
              </a:defRPr>
            </a:lvl4pPr>
            <a:lvl5pPr>
              <a:defRPr sz="975">
                <a:ea typeface="微软雅黑" pitchFamily="34" charset="-122"/>
              </a:defRPr>
            </a:lvl5pPr>
            <a:lvl6pPr>
              <a:defRPr sz="975"/>
            </a:lvl6pPr>
            <a:lvl7pPr>
              <a:defRPr sz="975"/>
            </a:lvl7pPr>
            <a:lvl8pPr>
              <a:defRPr sz="975"/>
            </a:lvl8pPr>
            <a:lvl9pPr>
              <a:defRPr sz="975"/>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3625403" y="1199875"/>
            <a:ext cx="3043338" cy="3393686"/>
          </a:xfrm>
        </p:spPr>
        <p:txBody>
          <a:bodyPr/>
          <a:lstStyle>
            <a:lvl1pPr>
              <a:defRPr sz="1650">
                <a:ea typeface="微软雅黑" pitchFamily="34" charset="-122"/>
              </a:defRPr>
            </a:lvl1pPr>
            <a:lvl2pPr>
              <a:defRPr sz="1350">
                <a:ea typeface="微软雅黑" pitchFamily="34" charset="-122"/>
              </a:defRPr>
            </a:lvl2pPr>
            <a:lvl3pPr>
              <a:defRPr sz="1125">
                <a:ea typeface="微软雅黑" pitchFamily="34" charset="-122"/>
              </a:defRPr>
            </a:lvl3pPr>
            <a:lvl4pPr>
              <a:defRPr sz="975">
                <a:ea typeface="微软雅黑" pitchFamily="34" charset="-122"/>
              </a:defRPr>
            </a:lvl4pPr>
            <a:lvl5pPr>
              <a:defRPr sz="975">
                <a:ea typeface="微软雅黑" pitchFamily="34" charset="-122"/>
              </a:defRPr>
            </a:lvl5pPr>
            <a:lvl6pPr>
              <a:defRPr sz="975"/>
            </a:lvl6pPr>
            <a:lvl7pPr>
              <a:defRPr sz="975"/>
            </a:lvl7pPr>
            <a:lvl8pPr>
              <a:defRPr sz="975"/>
            </a:lvl8pPr>
            <a:lvl9pPr>
              <a:defRPr sz="975"/>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42811" y="205938"/>
            <a:ext cx="6172379" cy="857051"/>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816" y="1151073"/>
            <a:ext cx="3029947" cy="479711"/>
          </a:xfrm>
        </p:spPr>
        <p:txBody>
          <a:bodyPr anchor="b"/>
          <a:lstStyle>
            <a:lvl1pPr marL="0" indent="0">
              <a:buNone/>
              <a:defRPr sz="1350" b="1">
                <a:ea typeface="微软雅黑" pitchFamily="34" charset="-122"/>
              </a:defRPr>
            </a:lvl1pPr>
            <a:lvl2pPr marL="257027" indent="0">
              <a:buNone/>
              <a:defRPr sz="1125" b="1"/>
            </a:lvl2pPr>
            <a:lvl3pPr marL="514054" indent="0">
              <a:buNone/>
              <a:defRPr sz="975" b="1"/>
            </a:lvl3pPr>
            <a:lvl4pPr marL="771080" indent="0">
              <a:buNone/>
              <a:defRPr sz="825" b="1"/>
            </a:lvl4pPr>
            <a:lvl5pPr marL="1028106" indent="0">
              <a:buNone/>
              <a:defRPr sz="825" b="1"/>
            </a:lvl5pPr>
            <a:lvl6pPr marL="1285133" indent="0">
              <a:buNone/>
              <a:defRPr sz="825" b="1"/>
            </a:lvl6pPr>
            <a:lvl7pPr marL="1542159" indent="0">
              <a:buNone/>
              <a:defRPr sz="825" b="1"/>
            </a:lvl7pPr>
            <a:lvl8pPr marL="1799186" indent="0">
              <a:buNone/>
              <a:defRPr sz="825" b="1"/>
            </a:lvl8pPr>
            <a:lvl9pPr marL="2056211" indent="0">
              <a:buNone/>
              <a:defRPr sz="825" b="1"/>
            </a:lvl9pPr>
          </a:lstStyle>
          <a:p>
            <a:pPr lvl="0"/>
            <a:r>
              <a:rPr lang="zh-CN" altLang="en-US" dirty="0" smtClean="0"/>
              <a:t>单击此处编辑母版文本样式</a:t>
            </a:r>
          </a:p>
        </p:txBody>
      </p:sp>
      <p:sp>
        <p:nvSpPr>
          <p:cNvPr id="4" name="内容占位符 3"/>
          <p:cNvSpPr>
            <a:spLocks noGrp="1"/>
          </p:cNvSpPr>
          <p:nvPr>
            <p:ph sz="half" idx="2"/>
          </p:nvPr>
        </p:nvSpPr>
        <p:spPr>
          <a:xfrm>
            <a:off x="342816" y="1630780"/>
            <a:ext cx="3029947" cy="2963970"/>
          </a:xfrm>
        </p:spPr>
        <p:txBody>
          <a:bodyPr/>
          <a:lstStyle>
            <a:lvl1pPr>
              <a:defRPr sz="1350">
                <a:ea typeface="微软雅黑" pitchFamily="34" charset="-122"/>
              </a:defRPr>
            </a:lvl1pPr>
            <a:lvl2pPr>
              <a:defRPr sz="1125">
                <a:ea typeface="微软雅黑" pitchFamily="34" charset="-122"/>
              </a:defRPr>
            </a:lvl2pPr>
            <a:lvl3pPr>
              <a:defRPr sz="975">
                <a:ea typeface="微软雅黑" pitchFamily="34" charset="-122"/>
              </a:defRPr>
            </a:lvl3pPr>
            <a:lvl4pPr>
              <a:defRPr sz="825">
                <a:ea typeface="微软雅黑" pitchFamily="34" charset="-122"/>
              </a:defRPr>
            </a:lvl4pPr>
            <a:lvl5pPr>
              <a:defRPr sz="825">
                <a:ea typeface="微软雅黑" pitchFamily="34" charset="-122"/>
              </a:defRPr>
            </a:lvl5pPr>
            <a:lvl6pPr>
              <a:defRPr sz="825"/>
            </a:lvl6pPr>
            <a:lvl7pPr>
              <a:defRPr sz="825"/>
            </a:lvl7pPr>
            <a:lvl8pPr>
              <a:defRPr sz="825"/>
            </a:lvl8pPr>
            <a:lvl9pPr>
              <a:defRPr sz="825"/>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3483457" y="1151073"/>
            <a:ext cx="3031733" cy="479711"/>
          </a:xfrm>
        </p:spPr>
        <p:txBody>
          <a:bodyPr anchor="b"/>
          <a:lstStyle>
            <a:lvl1pPr marL="0" indent="0">
              <a:buNone/>
              <a:defRPr sz="1350" b="1">
                <a:ea typeface="微软雅黑" pitchFamily="34" charset="-122"/>
              </a:defRPr>
            </a:lvl1pPr>
            <a:lvl2pPr marL="257027" indent="0">
              <a:buNone/>
              <a:defRPr sz="1125" b="1"/>
            </a:lvl2pPr>
            <a:lvl3pPr marL="514054" indent="0">
              <a:buNone/>
              <a:defRPr sz="975" b="1"/>
            </a:lvl3pPr>
            <a:lvl4pPr marL="771080" indent="0">
              <a:buNone/>
              <a:defRPr sz="825" b="1"/>
            </a:lvl4pPr>
            <a:lvl5pPr marL="1028106" indent="0">
              <a:buNone/>
              <a:defRPr sz="825" b="1"/>
            </a:lvl5pPr>
            <a:lvl6pPr marL="1285133" indent="0">
              <a:buNone/>
              <a:defRPr sz="825" b="1"/>
            </a:lvl6pPr>
            <a:lvl7pPr marL="1542159" indent="0">
              <a:buNone/>
              <a:defRPr sz="825" b="1"/>
            </a:lvl7pPr>
            <a:lvl8pPr marL="1799186" indent="0">
              <a:buNone/>
              <a:defRPr sz="825" b="1"/>
            </a:lvl8pPr>
            <a:lvl9pPr marL="2056211" indent="0">
              <a:buNone/>
              <a:defRPr sz="825" b="1"/>
            </a:lvl9pPr>
          </a:lstStyle>
          <a:p>
            <a:pPr lvl="0"/>
            <a:r>
              <a:rPr lang="zh-CN" altLang="en-US" dirty="0" smtClean="0"/>
              <a:t>单击此处编辑母版文本样式</a:t>
            </a:r>
          </a:p>
        </p:txBody>
      </p:sp>
      <p:sp>
        <p:nvSpPr>
          <p:cNvPr id="6" name="内容占位符 5"/>
          <p:cNvSpPr>
            <a:spLocks noGrp="1"/>
          </p:cNvSpPr>
          <p:nvPr>
            <p:ph sz="quarter" idx="4"/>
          </p:nvPr>
        </p:nvSpPr>
        <p:spPr>
          <a:xfrm>
            <a:off x="3483457" y="1630780"/>
            <a:ext cx="3031733" cy="2963970"/>
          </a:xfrm>
        </p:spPr>
        <p:txBody>
          <a:bodyPr/>
          <a:lstStyle>
            <a:lvl1pPr>
              <a:defRPr sz="1350">
                <a:ea typeface="微软雅黑" pitchFamily="34" charset="-122"/>
              </a:defRPr>
            </a:lvl1pPr>
            <a:lvl2pPr>
              <a:defRPr sz="1125">
                <a:ea typeface="微软雅黑" pitchFamily="34" charset="-122"/>
              </a:defRPr>
            </a:lvl2pPr>
            <a:lvl3pPr>
              <a:defRPr sz="975">
                <a:ea typeface="微软雅黑" pitchFamily="34" charset="-122"/>
              </a:defRPr>
            </a:lvl3pPr>
            <a:lvl4pPr>
              <a:defRPr sz="825">
                <a:ea typeface="微软雅黑" pitchFamily="34" charset="-122"/>
              </a:defRPr>
            </a:lvl4pPr>
            <a:lvl5pPr>
              <a:defRPr sz="825">
                <a:ea typeface="微软雅黑" pitchFamily="34" charset="-122"/>
              </a:defRPr>
            </a:lvl5pPr>
            <a:lvl6pPr>
              <a:defRPr sz="825"/>
            </a:lvl6pPr>
            <a:lvl7pPr>
              <a:defRPr sz="825"/>
            </a:lvl7pPr>
            <a:lvl8pPr>
              <a:defRPr sz="825"/>
            </a:lvl8pPr>
            <a:lvl9pPr>
              <a:defRPr sz="825"/>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811" y="204741"/>
            <a:ext cx="2255945" cy="871336"/>
          </a:xfrm>
        </p:spPr>
        <p:txBody>
          <a:bodyPr anchor="b"/>
          <a:lstStyle>
            <a:lvl1pPr algn="l">
              <a:defRPr sz="112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680892" y="204746"/>
            <a:ext cx="3834302" cy="4390009"/>
          </a:xfrm>
        </p:spPr>
        <p:txBody>
          <a:bodyPr/>
          <a:lstStyle>
            <a:lvl1pPr>
              <a:defRPr sz="1800">
                <a:ea typeface="微软雅黑" pitchFamily="34" charset="-122"/>
              </a:defRPr>
            </a:lvl1pPr>
            <a:lvl2pPr>
              <a:defRPr sz="1650">
                <a:ea typeface="微软雅黑" pitchFamily="34" charset="-122"/>
              </a:defRPr>
            </a:lvl2pPr>
            <a:lvl3pPr>
              <a:defRPr sz="1350">
                <a:ea typeface="微软雅黑" pitchFamily="34" charset="-122"/>
              </a:defRPr>
            </a:lvl3pPr>
            <a:lvl4pPr>
              <a:defRPr sz="1125">
                <a:ea typeface="微软雅黑" pitchFamily="34" charset="-122"/>
              </a:defRPr>
            </a:lvl4pPr>
            <a:lvl5pPr>
              <a:defRPr sz="1125">
                <a:ea typeface="微软雅黑" pitchFamily="34" charset="-122"/>
              </a:defRPr>
            </a:lvl5pPr>
            <a:lvl6pPr>
              <a:defRPr sz="1125"/>
            </a:lvl6pPr>
            <a:lvl7pPr>
              <a:defRPr sz="1125"/>
            </a:lvl7pPr>
            <a:lvl8pPr>
              <a:defRPr sz="1125"/>
            </a:lvl8pPr>
            <a:lvl9pPr>
              <a:defRPr sz="1125"/>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342811" y="1076079"/>
            <a:ext cx="2255945" cy="3518673"/>
          </a:xfrm>
        </p:spPr>
        <p:txBody>
          <a:bodyPr/>
          <a:lstStyle>
            <a:lvl1pPr marL="0" indent="0">
              <a:buNone/>
              <a:defRPr sz="750">
                <a:ea typeface="微软雅黑" pitchFamily="34" charset="-122"/>
              </a:defRPr>
            </a:lvl1pPr>
            <a:lvl2pPr marL="257027" indent="0">
              <a:buNone/>
              <a:defRPr sz="675"/>
            </a:lvl2pPr>
            <a:lvl3pPr marL="514054" indent="0">
              <a:buNone/>
              <a:defRPr sz="525"/>
            </a:lvl3pPr>
            <a:lvl4pPr marL="771080" indent="0">
              <a:buNone/>
              <a:defRPr sz="525"/>
            </a:lvl4pPr>
            <a:lvl5pPr marL="1028106" indent="0">
              <a:buNone/>
              <a:defRPr sz="525"/>
            </a:lvl5pPr>
            <a:lvl6pPr marL="1285133" indent="0">
              <a:buNone/>
              <a:defRPr sz="525"/>
            </a:lvl6pPr>
            <a:lvl7pPr marL="1542159" indent="0">
              <a:buNone/>
              <a:defRPr sz="525"/>
            </a:lvl7pPr>
            <a:lvl8pPr marL="1799186" indent="0">
              <a:buNone/>
              <a:defRPr sz="525"/>
            </a:lvl8pPr>
            <a:lvl9pPr marL="2056211" indent="0">
              <a:buNone/>
              <a:defRPr sz="525"/>
            </a:lvl9pPr>
          </a:lstStyle>
          <a:p>
            <a:pPr lvl="0"/>
            <a:r>
              <a:rPr lang="zh-CN" altLang="en-US" dirty="0"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461" y="3600813"/>
            <a:ext cx="4114622" cy="424955"/>
          </a:xfrm>
        </p:spPr>
        <p:txBody>
          <a:bodyPr anchor="b"/>
          <a:lstStyle>
            <a:lvl1pPr algn="l">
              <a:defRPr sz="112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461" y="459475"/>
            <a:ext cx="4114622" cy="3086576"/>
          </a:xfrm>
        </p:spPr>
        <p:txBody>
          <a:bodyPr/>
          <a:lstStyle>
            <a:lvl1pPr marL="0" indent="0">
              <a:buNone/>
              <a:defRPr sz="1800">
                <a:ea typeface="微软雅黑" pitchFamily="34" charset="-122"/>
              </a:defRPr>
            </a:lvl1pPr>
            <a:lvl2pPr marL="257027" indent="0">
              <a:buNone/>
              <a:defRPr sz="1650"/>
            </a:lvl2pPr>
            <a:lvl3pPr marL="514054" indent="0">
              <a:buNone/>
              <a:defRPr sz="1350"/>
            </a:lvl3pPr>
            <a:lvl4pPr marL="771080" indent="0">
              <a:buNone/>
              <a:defRPr sz="1125"/>
            </a:lvl4pPr>
            <a:lvl5pPr marL="1028106" indent="0">
              <a:buNone/>
              <a:defRPr sz="1125"/>
            </a:lvl5pPr>
            <a:lvl6pPr marL="1285133" indent="0">
              <a:buNone/>
              <a:defRPr sz="1125"/>
            </a:lvl6pPr>
            <a:lvl7pPr marL="1542159" indent="0">
              <a:buNone/>
              <a:defRPr sz="1125"/>
            </a:lvl7pPr>
            <a:lvl8pPr marL="1799186" indent="0">
              <a:buNone/>
              <a:defRPr sz="1125"/>
            </a:lvl8pPr>
            <a:lvl9pPr marL="2056211" indent="0">
              <a:buNone/>
              <a:defRPr sz="1125"/>
            </a:lvl9pPr>
          </a:lstStyle>
          <a:p>
            <a:pPr lvl="0"/>
            <a:endParaRPr lang="zh-CN" altLang="en-US" noProof="0" dirty="0"/>
          </a:p>
        </p:txBody>
      </p:sp>
      <p:sp>
        <p:nvSpPr>
          <p:cNvPr id="4" name="文本占位符 3"/>
          <p:cNvSpPr>
            <a:spLocks noGrp="1"/>
          </p:cNvSpPr>
          <p:nvPr>
            <p:ph type="body" sz="half" idx="2"/>
          </p:nvPr>
        </p:nvSpPr>
        <p:spPr>
          <a:xfrm>
            <a:off x="1344461" y="4025763"/>
            <a:ext cx="4114622" cy="603508"/>
          </a:xfrm>
        </p:spPr>
        <p:txBody>
          <a:bodyPr/>
          <a:lstStyle>
            <a:lvl1pPr marL="0" indent="0">
              <a:buNone/>
              <a:defRPr sz="750">
                <a:ea typeface="微软雅黑" pitchFamily="34" charset="-122"/>
              </a:defRPr>
            </a:lvl1pPr>
            <a:lvl2pPr marL="257027" indent="0">
              <a:buNone/>
              <a:defRPr sz="675"/>
            </a:lvl2pPr>
            <a:lvl3pPr marL="514054" indent="0">
              <a:buNone/>
              <a:defRPr sz="525"/>
            </a:lvl3pPr>
            <a:lvl4pPr marL="771080" indent="0">
              <a:buNone/>
              <a:defRPr sz="525"/>
            </a:lvl4pPr>
            <a:lvl5pPr marL="1028106" indent="0">
              <a:buNone/>
              <a:defRPr sz="525"/>
            </a:lvl5pPr>
            <a:lvl6pPr marL="1285133" indent="0">
              <a:buNone/>
              <a:defRPr sz="525"/>
            </a:lvl6pPr>
            <a:lvl7pPr marL="1542159" indent="0">
              <a:buNone/>
              <a:defRPr sz="525"/>
            </a:lvl7pPr>
            <a:lvl8pPr marL="1799186" indent="0">
              <a:buNone/>
              <a:defRPr sz="525"/>
            </a:lvl8pPr>
            <a:lvl9pPr marL="2056211" indent="0">
              <a:buNone/>
              <a:defRPr sz="525"/>
            </a:lvl9pPr>
          </a:lstStyle>
          <a:p>
            <a:pPr lvl="0"/>
            <a:r>
              <a:rPr lang="zh-CN" altLang="en-US" dirty="0"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6738" y="336967"/>
            <a:ext cx="5724525" cy="653653"/>
          </a:xfrm>
          <a:prstGeom prst="rect">
            <a:avLst/>
          </a:prstGeom>
        </p:spPr>
        <p:txBody>
          <a:bodyPr lIns="91427" tIns="45714" rIns="91427" bIns="45714"/>
          <a:lstStyle>
            <a:lvl1pPr>
              <a:defRPr>
                <a:solidFill>
                  <a:srgbClr val="0080CB"/>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573066" y="1221288"/>
            <a:ext cx="5711868" cy="3438558"/>
          </a:xfrm>
          <a:prstGeom prst="rect">
            <a:avLst/>
          </a:prstGeom>
        </p:spPr>
        <p:txBody>
          <a:bodyPr lIns="91427" tIns="45714" rIns="91427" bIns="45714"/>
          <a:lstStyle>
            <a:lvl1pPr>
              <a:defRPr sz="1800"/>
            </a:lvl1pPr>
            <a:lvl2pPr>
              <a:defRPr sz="1500">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15379" y="205933"/>
            <a:ext cx="1553361" cy="438762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5296" y="205933"/>
            <a:ext cx="4574381" cy="4387628"/>
          </a:xfr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297" y="205938"/>
            <a:ext cx="6172379" cy="857051"/>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96362" y="1199875"/>
            <a:ext cx="6172379" cy="3393686"/>
          </a:xfrm>
        </p:spPr>
        <p:txBody>
          <a:bodyPr/>
          <a:lstStyle>
            <a:lvl1pPr>
              <a:defRPr>
                <a:ea typeface="微软雅黑" pitchFamily="34" charset="-122"/>
              </a:defRPr>
            </a:lvl1pPr>
          </a:lstStyle>
          <a:p>
            <a:pPr lvl="0"/>
            <a:endParaRPr lang="zh-CN" altLang="en-US" noProof="0"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98853" y="141690"/>
            <a:ext cx="5398294" cy="65365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98847" y="897736"/>
            <a:ext cx="3046809" cy="3749279"/>
          </a:xfr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3459963" y="897736"/>
            <a:ext cx="3046810" cy="3749279"/>
          </a:xfr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88124" y="86918"/>
            <a:ext cx="6426994" cy="53935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88125" y="681037"/>
            <a:ext cx="3156347" cy="4158854"/>
          </a:xfr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3458766" y="681043"/>
            <a:ext cx="3156347" cy="2021681"/>
          </a:xfr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3458766" y="2817022"/>
            <a:ext cx="3156347" cy="2022872"/>
          </a:xfr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75041" y="152405"/>
            <a:ext cx="6307931" cy="690563"/>
          </a:xfrm>
          <a:prstGeom prst="rect">
            <a:avLst/>
          </a:prstGeom>
          <a:noFill/>
        </p:spPr>
        <p:txBody>
          <a:bodyPr lIns="0" tIns="0" rIns="0" bIns="0" anchor="b" anchorCtr="0"/>
          <a:lstStyle>
            <a:lvl1pPr algn="l" defTabSz="514140" rtl="0" eaLnBrk="1" latinLnBrk="0" hangingPunct="1">
              <a:lnSpc>
                <a:spcPts val="2024"/>
              </a:lnSpc>
              <a:spcBef>
                <a:spcPct val="0"/>
              </a:spcBef>
              <a:buNone/>
              <a:defRPr lang="en-US" sz="2025" kern="1200" dirty="0">
                <a:solidFill>
                  <a:srgbClr val="0080CB"/>
                </a:solidFill>
                <a:latin typeface="MetaNormalLF-Roman"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275041" y="842963"/>
            <a:ext cx="6307931" cy="302418"/>
          </a:xfrm>
          <a:prstGeom prst="rect">
            <a:avLst/>
          </a:prstGeom>
          <a:noFill/>
        </p:spPr>
        <p:txBody>
          <a:bodyPr lIns="0" tIns="0" rIns="0" bIns="0" anchor="t" anchorCtr="0"/>
          <a:lstStyle>
            <a:lvl1pPr marL="0" indent="0">
              <a:buNone/>
              <a:tabLst>
                <a:tab pos="449873" algn="l"/>
              </a:tabLst>
              <a:defRPr sz="1350" b="0">
                <a:solidFill>
                  <a:schemeClr val="bg2"/>
                </a:solidFill>
                <a:latin typeface="MetaNormalLF-Roman" pitchFamily="34" charset="0"/>
                <a:ea typeface="微软雅黑" pitchFamily="34" charset="-122"/>
              </a:defRPr>
            </a:lvl1pPr>
            <a:lvl2pPr marL="257071" indent="0">
              <a:buNone/>
              <a:defRPr sz="1125" b="1"/>
            </a:lvl2pPr>
            <a:lvl3pPr marL="514140" indent="0">
              <a:buNone/>
              <a:defRPr sz="975" b="1"/>
            </a:lvl3pPr>
            <a:lvl4pPr marL="771210" indent="0">
              <a:buNone/>
              <a:defRPr sz="900" b="1"/>
            </a:lvl4pPr>
            <a:lvl5pPr marL="1028280" indent="0">
              <a:buNone/>
              <a:defRPr sz="900" b="1"/>
            </a:lvl5pPr>
            <a:lvl6pPr marL="1285350" indent="0">
              <a:buNone/>
              <a:defRPr sz="900" b="1"/>
            </a:lvl6pPr>
            <a:lvl7pPr marL="1542420" indent="0">
              <a:buNone/>
              <a:defRPr sz="900" b="1"/>
            </a:lvl7pPr>
            <a:lvl8pPr marL="1799490" indent="0">
              <a:buNone/>
              <a:defRPr sz="900" b="1"/>
            </a:lvl8pPr>
            <a:lvl9pPr marL="2056559" indent="0">
              <a:buNone/>
              <a:defRPr sz="900" b="1"/>
            </a:lvl9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75041" y="152405"/>
            <a:ext cx="6307931" cy="690563"/>
          </a:xfrm>
          <a:prstGeom prst="rect">
            <a:avLst/>
          </a:prstGeom>
          <a:noFill/>
        </p:spPr>
        <p:txBody>
          <a:bodyPr lIns="0" tIns="0" rIns="0" bIns="0" anchor="b" anchorCtr="0"/>
          <a:lstStyle>
            <a:lvl1pPr algn="l" defTabSz="514140" rtl="0" eaLnBrk="1" latinLnBrk="0" hangingPunct="1">
              <a:lnSpc>
                <a:spcPts val="2024"/>
              </a:lnSpc>
              <a:spcBef>
                <a:spcPct val="0"/>
              </a:spcBef>
              <a:buNone/>
              <a:defRPr lang="en-US" sz="2025" kern="1200" dirty="0">
                <a:solidFill>
                  <a:schemeClr val="tx2"/>
                </a:solidFill>
                <a:latin typeface="MetaNormalLF-Roman" pitchFamily="34" charset="0"/>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275041" y="842963"/>
            <a:ext cx="6307931" cy="302418"/>
          </a:xfrm>
          <a:prstGeom prst="rect">
            <a:avLst/>
          </a:prstGeom>
          <a:noFill/>
        </p:spPr>
        <p:txBody>
          <a:bodyPr lIns="0" tIns="0" rIns="0" bIns="0" anchor="t" anchorCtr="0"/>
          <a:lstStyle>
            <a:lvl1pPr marL="0" indent="0">
              <a:buNone/>
              <a:tabLst>
                <a:tab pos="449873" algn="l"/>
              </a:tabLst>
              <a:defRPr sz="1350" b="0">
                <a:solidFill>
                  <a:schemeClr val="bg2"/>
                </a:solidFill>
                <a:latin typeface="MetaNormalLF-Roman" pitchFamily="34" charset="0"/>
                <a:ea typeface="微软雅黑" pitchFamily="34" charset="-122"/>
              </a:defRPr>
            </a:lvl1pPr>
            <a:lvl2pPr marL="257071" indent="0">
              <a:buNone/>
              <a:defRPr sz="1125" b="1"/>
            </a:lvl2pPr>
            <a:lvl3pPr marL="514140" indent="0">
              <a:buNone/>
              <a:defRPr sz="975" b="1"/>
            </a:lvl3pPr>
            <a:lvl4pPr marL="771210" indent="0">
              <a:buNone/>
              <a:defRPr sz="900" b="1"/>
            </a:lvl4pPr>
            <a:lvl5pPr marL="1028280" indent="0">
              <a:buNone/>
              <a:defRPr sz="900" b="1"/>
            </a:lvl5pPr>
            <a:lvl6pPr marL="1285350" indent="0">
              <a:buNone/>
              <a:defRPr sz="900" b="1"/>
            </a:lvl6pPr>
            <a:lvl7pPr marL="1542420" indent="0">
              <a:buNone/>
              <a:defRPr sz="900" b="1"/>
            </a:lvl7pPr>
            <a:lvl8pPr marL="1799490" indent="0">
              <a:buNone/>
              <a:defRPr sz="900" b="1"/>
            </a:lvl8pPr>
            <a:lvl9pPr marL="2056559" indent="0">
              <a:buNone/>
              <a:defRPr sz="900" b="1"/>
            </a:lvl9pPr>
          </a:lstStyle>
          <a:p>
            <a:pPr lvl="0"/>
            <a:r>
              <a:rPr lang="en-US" dirty="0" smtClean="0"/>
              <a:t>Click to edit Master text styles</a:t>
            </a:r>
          </a:p>
        </p:txBody>
      </p:sp>
      <p:sp>
        <p:nvSpPr>
          <p:cNvPr id="4" name="Content Placeholder 3"/>
          <p:cNvSpPr>
            <a:spLocks noGrp="1"/>
          </p:cNvSpPr>
          <p:nvPr>
            <p:ph sz="half" idx="2"/>
          </p:nvPr>
        </p:nvSpPr>
        <p:spPr bwMode="gray">
          <a:xfrm>
            <a:off x="275041" y="1319219"/>
            <a:ext cx="6307931" cy="3137297"/>
          </a:xfrm>
          <a:prstGeom prst="rect">
            <a:avLst/>
          </a:prstGeom>
          <a:noFill/>
        </p:spPr>
        <p:txBody>
          <a:bodyPr lIns="0" tIns="0" rIns="0" bIns="0">
            <a:normAutofit/>
          </a:bodyPr>
          <a:lstStyle>
            <a:lvl1pPr marL="129428" indent="-129428">
              <a:spcBef>
                <a:spcPts val="675"/>
              </a:spcBef>
              <a:buClr>
                <a:schemeClr val="tx2"/>
              </a:buClr>
              <a:defRPr sz="1350">
                <a:solidFill>
                  <a:schemeClr val="bg2"/>
                </a:solidFill>
                <a:ea typeface="微软雅黑" pitchFamily="34" charset="-122"/>
              </a:defRPr>
            </a:lvl1pPr>
            <a:lvl2pPr>
              <a:spcBef>
                <a:spcPts val="169"/>
              </a:spcBef>
              <a:buClr>
                <a:schemeClr val="tx2"/>
              </a:buClr>
              <a:defRPr sz="1125">
                <a:solidFill>
                  <a:schemeClr val="bg2"/>
                </a:solidFill>
                <a:ea typeface="微软雅黑" pitchFamily="34" charset="-122"/>
              </a:defRPr>
            </a:lvl2pPr>
            <a:lvl3pPr>
              <a:spcBef>
                <a:spcPts val="169"/>
              </a:spcBef>
              <a:buClr>
                <a:schemeClr val="tx2"/>
              </a:buClr>
              <a:defRPr sz="975">
                <a:solidFill>
                  <a:schemeClr val="bg2"/>
                </a:solidFill>
                <a:ea typeface="微软雅黑" pitchFamily="34" charset="-122"/>
              </a:defRPr>
            </a:lvl3pPr>
            <a:lvl4pPr>
              <a:spcBef>
                <a:spcPts val="169"/>
              </a:spcBef>
              <a:buClr>
                <a:schemeClr val="tx2"/>
              </a:buClr>
              <a:buFont typeface="Wingdings" pitchFamily="2" charset="2"/>
              <a:buChar char="§"/>
              <a:defRPr sz="900">
                <a:solidFill>
                  <a:schemeClr val="bg2"/>
                </a:solidFill>
                <a:ea typeface="微软雅黑" pitchFamily="34" charset="-122"/>
              </a:defRPr>
            </a:lvl4pPr>
            <a:lvl5pPr>
              <a:spcBef>
                <a:spcPts val="169"/>
              </a:spcBef>
              <a:buClr>
                <a:schemeClr val="tx2"/>
              </a:buClr>
              <a:defRPr sz="900">
                <a:solidFill>
                  <a:schemeClr val="bg2"/>
                </a:solidFill>
                <a:ea typeface="微软雅黑" pitchFamily="34" charset="-122"/>
              </a:defRPr>
            </a:lvl5pPr>
            <a:lvl6pPr>
              <a:defRPr sz="900"/>
            </a:lvl6pPr>
            <a:lvl7pPr>
              <a:defRPr sz="900"/>
            </a:lvl7pPr>
            <a:lvl8pPr>
              <a:defRPr sz="900"/>
            </a:lvl8pPr>
            <a:lvl9pPr>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242887" y="250031"/>
            <a:ext cx="6263879" cy="85725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264324" y="1189439"/>
            <a:ext cx="6242447" cy="3186113"/>
          </a:xfrm>
        </p:spPr>
        <p:txBody>
          <a:bodyPr/>
          <a:lstStyle>
            <a:lvl1pPr>
              <a:defRPr>
                <a:ea typeface="微软雅黑" pitchFamily="34" charset="-122"/>
              </a:defRPr>
            </a:lvl1pPr>
          </a:lstStyle>
          <a:p>
            <a:pPr lvl="0"/>
            <a:endParaRPr lang="zh-CN" altLang="en-US" noProof="0" dirty="0" smtClean="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6738" y="276775"/>
            <a:ext cx="5724525" cy="559338"/>
          </a:xfrm>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566737" y="940431"/>
            <a:ext cx="5718197" cy="3682042"/>
          </a:xfrm>
        </p:spPr>
        <p:txBody>
          <a:bodyPr/>
          <a:lstStyle>
            <a:lvl1pPr>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34554" y="198840"/>
            <a:ext cx="5724525" cy="653653"/>
          </a:xfrm>
          <a:prstGeom prst="rect">
            <a:avLst/>
          </a:prstGeom>
        </p:spPr>
        <p:txBody>
          <a:bodyPr lIns="91427" tIns="45714" rIns="91427" bIns="45714"/>
          <a:lstStyle>
            <a:lvl1pPr>
              <a:defRPr>
                <a:solidFill>
                  <a:srgbClr val="0080CB"/>
                </a:solidFill>
              </a:defRPr>
            </a:lvl1pPr>
          </a:lstStyle>
          <a:p>
            <a:r>
              <a:rPr lang="zh-CN" altLang="en-US" dirty="0" smtClean="0"/>
              <a:t>单击此处编辑母版标题样式</a:t>
            </a:r>
            <a:endParaRPr lang="en-US" dirty="0"/>
          </a:p>
        </p:txBody>
      </p:sp>
      <p:sp>
        <p:nvSpPr>
          <p:cNvPr id="3" name="内容占位符 2"/>
          <p:cNvSpPr>
            <a:spLocks noGrp="1"/>
          </p:cNvSpPr>
          <p:nvPr>
            <p:ph idx="1"/>
          </p:nvPr>
        </p:nvSpPr>
        <p:spPr>
          <a:xfrm>
            <a:off x="234554" y="752481"/>
            <a:ext cx="5724525" cy="3145631"/>
          </a:xfrm>
          <a:prstGeom prst="rect">
            <a:avLst/>
          </a:prstGeom>
        </p:spPr>
        <p:txBody>
          <a:bodyPr lIns="91427" tIns="45714" rIns="91427" bIns="45714"/>
          <a:lstStyle>
            <a:lvl1pPr>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p14="http://schemas.microsoft.com/office/powerpoint/2010/main" val="29596895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66738" y="244085"/>
            <a:ext cx="5724525" cy="653653"/>
          </a:xfrm>
          <a:prstGeom prst="rect">
            <a:avLst/>
          </a:prstGeom>
        </p:spPr>
        <p:txBody>
          <a:bodyPr/>
          <a:lstStyle>
            <a:lvl1pPr>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66738" y="1221588"/>
            <a:ext cx="5724525" cy="3145631"/>
          </a:xfrm>
          <a:prstGeom prst="rect">
            <a:avLst/>
          </a:prstGeom>
        </p:spPr>
        <p:txBody>
          <a:bodyPr/>
          <a:lstStyle>
            <a:lvl1pPr>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5520599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smtClean="0"/>
              <a:t>单击此处编辑母版标题样式</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46" descr="Logo"/>
          <p:cNvPicPr>
            <a:picLocks noChangeAspect="1" noChangeArrowheads="1"/>
          </p:cNvPicPr>
          <p:nvPr/>
        </p:nvPicPr>
        <p:blipFill>
          <a:blip r:embed="rId2" cstate="print"/>
          <a:srcRect/>
          <a:stretch>
            <a:fillRect/>
          </a:stretch>
        </p:blipFill>
        <p:spPr bwMode="auto">
          <a:xfrm>
            <a:off x="5631656" y="4183858"/>
            <a:ext cx="615554" cy="615554"/>
          </a:xfrm>
          <a:prstGeom prst="rect">
            <a:avLst/>
          </a:prstGeom>
          <a:noFill/>
          <a:ln w="9525">
            <a:noFill/>
            <a:miter lim="800000"/>
            <a:headEnd/>
            <a:tailEnd/>
          </a:ln>
        </p:spPr>
      </p:pic>
      <p:pic>
        <p:nvPicPr>
          <p:cNvPr id="4" name="Picture 47" descr="2"/>
          <p:cNvPicPr>
            <a:picLocks noChangeAspect="1" noChangeArrowheads="1"/>
          </p:cNvPicPr>
          <p:nvPr/>
        </p:nvPicPr>
        <p:blipFill>
          <a:blip r:embed="rId3" cstate="print"/>
          <a:srcRect/>
          <a:stretch>
            <a:fillRect/>
          </a:stretch>
        </p:blipFill>
        <p:spPr bwMode="auto">
          <a:xfrm>
            <a:off x="0" y="586979"/>
            <a:ext cx="6858000" cy="2857500"/>
          </a:xfrm>
          <a:prstGeom prst="rect">
            <a:avLst/>
          </a:prstGeom>
          <a:noFill/>
          <a:ln w="9525">
            <a:noFill/>
            <a:miter lim="800000"/>
            <a:headEnd/>
            <a:tailEnd/>
          </a:ln>
        </p:spPr>
      </p:pic>
      <p:sp>
        <p:nvSpPr>
          <p:cNvPr id="5" name="Text Box 48"/>
          <p:cNvSpPr txBox="1">
            <a:spLocks noChangeArrowheads="1"/>
          </p:cNvSpPr>
          <p:nvPr/>
        </p:nvSpPr>
        <p:spPr bwMode="auto">
          <a:xfrm>
            <a:off x="5418538" y="3070623"/>
            <a:ext cx="1015803" cy="199164"/>
          </a:xfrm>
          <a:prstGeom prst="rect">
            <a:avLst/>
          </a:prstGeom>
          <a:noFill/>
          <a:ln w="9525">
            <a:noFill/>
            <a:miter lim="800000"/>
            <a:headEnd/>
            <a:tailEnd/>
          </a:ln>
        </p:spPr>
        <p:txBody>
          <a:bodyPr wrap="none" lIns="60077" tIns="30039" rIns="60077" bIns="30039">
            <a:spAutoFit/>
          </a:bodyPr>
          <a:lstStyle/>
          <a:p>
            <a:pPr defTabSz="601181" eaLnBrk="0" hangingPunct="0">
              <a:defRPr/>
            </a:pPr>
            <a:r>
              <a:rPr lang="en-US" altLang="zh-CN" sz="900">
                <a:solidFill>
                  <a:srgbClr val="FFFFFF"/>
                </a:solidFill>
                <a:latin typeface="FrutigerNext LT Regular" pitchFamily="34" charset="0"/>
                <a:ea typeface="MS PGothic" pitchFamily="34" charset="-128"/>
              </a:rPr>
              <a:t>www.huawei.com</a:t>
            </a:r>
          </a:p>
        </p:txBody>
      </p:sp>
      <p:sp>
        <p:nvSpPr>
          <p:cNvPr id="6" name="Rectangle 49"/>
          <p:cNvSpPr>
            <a:spLocks noChangeArrowheads="1"/>
          </p:cNvSpPr>
          <p:nvPr/>
        </p:nvSpPr>
        <p:spPr bwMode="auto">
          <a:xfrm>
            <a:off x="491731" y="4655346"/>
            <a:ext cx="3787377" cy="199156"/>
          </a:xfrm>
          <a:prstGeom prst="rect">
            <a:avLst/>
          </a:prstGeom>
          <a:noFill/>
          <a:ln w="9525" algn="ctr">
            <a:noFill/>
            <a:miter lim="800000"/>
            <a:headEnd/>
            <a:tailEnd/>
          </a:ln>
          <a:effectLst/>
        </p:spPr>
        <p:txBody>
          <a:bodyPr wrap="none" lIns="60068" tIns="30035" rIns="60068" bIns="30035">
            <a:spAutoFit/>
          </a:bodyPr>
          <a:lstStyle/>
          <a:p>
            <a:pPr defTabSz="601181" eaLnBrk="0" hangingPunct="0">
              <a:defRPr/>
            </a:pPr>
            <a:r>
              <a:rPr lang="en-US" altLang="zh-CN" sz="900" dirty="0">
                <a:solidFill>
                  <a:srgbClr val="000000"/>
                </a:solidFill>
                <a:latin typeface="FrutigerNext LT Bold" pitchFamily="20" charset="0"/>
                <a:ea typeface="MS PGothic" pitchFamily="34" charset="-128"/>
              </a:rPr>
              <a:t>Copyright © </a:t>
            </a:r>
            <a:r>
              <a:rPr lang="en-US" altLang="zh-CN" sz="900" dirty="0" smtClean="0">
                <a:solidFill>
                  <a:srgbClr val="000000"/>
                </a:solidFill>
                <a:latin typeface="FrutigerNext LT Bold" pitchFamily="20" charset="0"/>
                <a:ea typeface="MS PGothic" pitchFamily="34" charset="-128"/>
              </a:rPr>
              <a:t>2014 </a:t>
            </a:r>
            <a:r>
              <a:rPr lang="en-US" altLang="zh-CN" sz="900" dirty="0">
                <a:solidFill>
                  <a:srgbClr val="000000"/>
                </a:solidFill>
                <a:latin typeface="FrutigerNext LT Bold" pitchFamily="20" charset="0"/>
                <a:ea typeface="MS PGothic" pitchFamily="34" charset="-128"/>
              </a:rPr>
              <a:t>Huawei Technologies Co., Ltd. All rights reserved. </a:t>
            </a:r>
          </a:p>
        </p:txBody>
      </p:sp>
      <p:sp>
        <p:nvSpPr>
          <p:cNvPr id="1414185" name="Rectangle 41"/>
          <p:cNvSpPr>
            <a:spLocks noGrp="1" noChangeArrowheads="1"/>
          </p:cNvSpPr>
          <p:nvPr>
            <p:ph type="ctrTitle" sz="quarter"/>
          </p:nvPr>
        </p:nvSpPr>
        <p:spPr>
          <a:xfrm>
            <a:off x="482204" y="1064425"/>
            <a:ext cx="4161234" cy="1102519"/>
          </a:xfrm>
          <a:ln algn="ctr"/>
        </p:spPr>
        <p:txBody>
          <a:bodyPr lIns="87790" tIns="43895" rIns="87790" bIns="43895"/>
          <a:lstStyle>
            <a:lvl1pPr defTabSz="588086" eaLnBrk="0" hangingPunct="0">
              <a:defRPr sz="3225">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70579606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4921541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8361597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4287845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125949"/>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71671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513161" y="-13096"/>
            <a:ext cx="5657850" cy="857251"/>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9" y="951316"/>
            <a:ext cx="2913460" cy="356473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3484961" y="951317"/>
            <a:ext cx="2914650" cy="17252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3484961" y="2790825"/>
            <a:ext cx="2914650" cy="172521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3808527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64385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6738" y="276776"/>
            <a:ext cx="5724525" cy="55933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6798877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46" descr="Logo"/>
          <p:cNvPicPr>
            <a:picLocks noChangeAspect="1" noChangeArrowheads="1"/>
          </p:cNvPicPr>
          <p:nvPr/>
        </p:nvPicPr>
        <p:blipFill>
          <a:blip r:embed="rId2" cstate="print"/>
          <a:srcRect/>
          <a:stretch>
            <a:fillRect/>
          </a:stretch>
        </p:blipFill>
        <p:spPr bwMode="auto">
          <a:xfrm>
            <a:off x="5631656" y="4183858"/>
            <a:ext cx="615554" cy="615554"/>
          </a:xfrm>
          <a:prstGeom prst="rect">
            <a:avLst/>
          </a:prstGeom>
          <a:noFill/>
          <a:ln w="9525">
            <a:noFill/>
            <a:miter lim="800000"/>
            <a:headEnd/>
            <a:tailEnd/>
          </a:ln>
        </p:spPr>
      </p:pic>
      <p:pic>
        <p:nvPicPr>
          <p:cNvPr id="4" name="Picture 47" descr="2"/>
          <p:cNvPicPr>
            <a:picLocks noChangeAspect="1" noChangeArrowheads="1"/>
          </p:cNvPicPr>
          <p:nvPr/>
        </p:nvPicPr>
        <p:blipFill>
          <a:blip r:embed="rId3" cstate="print"/>
          <a:srcRect/>
          <a:stretch>
            <a:fillRect/>
          </a:stretch>
        </p:blipFill>
        <p:spPr bwMode="auto">
          <a:xfrm>
            <a:off x="0" y="586979"/>
            <a:ext cx="6858000" cy="2857500"/>
          </a:xfrm>
          <a:prstGeom prst="rect">
            <a:avLst/>
          </a:prstGeom>
          <a:noFill/>
          <a:ln w="9525">
            <a:noFill/>
            <a:miter lim="800000"/>
            <a:headEnd/>
            <a:tailEnd/>
          </a:ln>
        </p:spPr>
      </p:pic>
      <p:sp>
        <p:nvSpPr>
          <p:cNvPr id="5" name="Text Box 48"/>
          <p:cNvSpPr txBox="1">
            <a:spLocks noChangeArrowheads="1"/>
          </p:cNvSpPr>
          <p:nvPr/>
        </p:nvSpPr>
        <p:spPr bwMode="auto">
          <a:xfrm>
            <a:off x="5418538" y="3070623"/>
            <a:ext cx="1015803" cy="199164"/>
          </a:xfrm>
          <a:prstGeom prst="rect">
            <a:avLst/>
          </a:prstGeom>
          <a:noFill/>
          <a:ln w="9525">
            <a:noFill/>
            <a:miter lim="800000"/>
            <a:headEnd/>
            <a:tailEnd/>
          </a:ln>
        </p:spPr>
        <p:txBody>
          <a:bodyPr wrap="none" lIns="60077" tIns="30039" rIns="60077" bIns="30039">
            <a:spAutoFit/>
          </a:bodyPr>
          <a:lstStyle/>
          <a:p>
            <a:pPr defTabSz="601181" eaLnBrk="0" hangingPunct="0">
              <a:defRPr/>
            </a:pPr>
            <a:r>
              <a:rPr lang="en-US" altLang="zh-CN" sz="900">
                <a:solidFill>
                  <a:srgbClr val="FFFFFF"/>
                </a:solidFill>
                <a:latin typeface="FrutigerNext LT Regular" pitchFamily="34" charset="0"/>
                <a:ea typeface="MS PGothic" pitchFamily="34" charset="-128"/>
              </a:rPr>
              <a:t>www.huawei.com</a:t>
            </a:r>
          </a:p>
        </p:txBody>
      </p:sp>
      <p:sp>
        <p:nvSpPr>
          <p:cNvPr id="6" name="Rectangle 49"/>
          <p:cNvSpPr>
            <a:spLocks noChangeArrowheads="1"/>
          </p:cNvSpPr>
          <p:nvPr/>
        </p:nvSpPr>
        <p:spPr bwMode="auto">
          <a:xfrm>
            <a:off x="491731" y="4655346"/>
            <a:ext cx="3787377" cy="199156"/>
          </a:xfrm>
          <a:prstGeom prst="rect">
            <a:avLst/>
          </a:prstGeom>
          <a:noFill/>
          <a:ln w="9525" algn="ctr">
            <a:noFill/>
            <a:miter lim="800000"/>
            <a:headEnd/>
            <a:tailEnd/>
          </a:ln>
          <a:effectLst/>
        </p:spPr>
        <p:txBody>
          <a:bodyPr wrap="none" lIns="60068" tIns="30035" rIns="60068" bIns="30035">
            <a:spAutoFit/>
          </a:bodyPr>
          <a:lstStyle/>
          <a:p>
            <a:pPr defTabSz="601181" eaLnBrk="0" hangingPunct="0">
              <a:defRPr/>
            </a:pPr>
            <a:r>
              <a:rPr lang="en-US" altLang="zh-CN" sz="900" dirty="0">
                <a:solidFill>
                  <a:srgbClr val="000000"/>
                </a:solidFill>
                <a:latin typeface="FrutigerNext LT Bold" pitchFamily="20" charset="0"/>
                <a:ea typeface="MS PGothic" pitchFamily="34" charset="-128"/>
              </a:rPr>
              <a:t>Copyright © </a:t>
            </a:r>
            <a:r>
              <a:rPr lang="en-US" altLang="zh-CN" sz="900" dirty="0" smtClean="0">
                <a:solidFill>
                  <a:srgbClr val="000000"/>
                </a:solidFill>
                <a:latin typeface="FrutigerNext LT Bold" pitchFamily="20" charset="0"/>
                <a:ea typeface="MS PGothic" pitchFamily="34" charset="-128"/>
              </a:rPr>
              <a:t>2014 </a:t>
            </a:r>
            <a:r>
              <a:rPr lang="en-US" altLang="zh-CN" sz="900" dirty="0">
                <a:solidFill>
                  <a:srgbClr val="000000"/>
                </a:solidFill>
                <a:latin typeface="FrutigerNext LT Bold" pitchFamily="20" charset="0"/>
                <a:ea typeface="MS PGothic" pitchFamily="34" charset="-128"/>
              </a:rPr>
              <a:t>Huawei Technologies Co., Ltd. All rights reserved. </a:t>
            </a:r>
          </a:p>
        </p:txBody>
      </p:sp>
      <p:sp>
        <p:nvSpPr>
          <p:cNvPr id="1414185" name="Rectangle 41"/>
          <p:cNvSpPr>
            <a:spLocks noGrp="1" noChangeArrowheads="1"/>
          </p:cNvSpPr>
          <p:nvPr>
            <p:ph type="ctrTitle" sz="quarter"/>
          </p:nvPr>
        </p:nvSpPr>
        <p:spPr>
          <a:xfrm>
            <a:off x="482204" y="1064423"/>
            <a:ext cx="4161234" cy="1102519"/>
          </a:xfrm>
          <a:ln algn="ctr"/>
        </p:spPr>
        <p:txBody>
          <a:bodyPr lIns="87790" tIns="43895" rIns="87790" bIns="43895"/>
          <a:lstStyle>
            <a:lvl1pPr defTabSz="588086" eaLnBrk="0" hangingPunct="0">
              <a:defRPr sz="3225">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321031165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8591608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8258691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4647125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49198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17529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513161" y="-13096"/>
            <a:ext cx="5657850" cy="857251"/>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6" y="951314"/>
            <a:ext cx="2913460" cy="356473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3484961" y="951315"/>
            <a:ext cx="2914650" cy="17252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3484961" y="2790825"/>
            <a:ext cx="2914650" cy="172521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6950589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6738" y="276776"/>
            <a:ext cx="5724525" cy="55933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1066809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46" descr="Logo"/>
          <p:cNvPicPr>
            <a:picLocks noChangeAspect="1" noChangeArrowheads="1"/>
          </p:cNvPicPr>
          <p:nvPr/>
        </p:nvPicPr>
        <p:blipFill>
          <a:blip r:embed="rId2" cstate="print"/>
          <a:srcRect/>
          <a:stretch>
            <a:fillRect/>
          </a:stretch>
        </p:blipFill>
        <p:spPr bwMode="auto">
          <a:xfrm>
            <a:off x="5631656" y="4183857"/>
            <a:ext cx="615554" cy="615554"/>
          </a:xfrm>
          <a:prstGeom prst="rect">
            <a:avLst/>
          </a:prstGeom>
          <a:noFill/>
          <a:ln w="9525">
            <a:noFill/>
            <a:miter lim="800000"/>
            <a:headEnd/>
            <a:tailEnd/>
          </a:ln>
        </p:spPr>
      </p:pic>
      <p:pic>
        <p:nvPicPr>
          <p:cNvPr id="4" name="Picture 47" descr="2"/>
          <p:cNvPicPr>
            <a:picLocks noChangeAspect="1" noChangeArrowheads="1"/>
          </p:cNvPicPr>
          <p:nvPr/>
        </p:nvPicPr>
        <p:blipFill>
          <a:blip r:embed="rId3" cstate="print"/>
          <a:srcRect/>
          <a:stretch>
            <a:fillRect/>
          </a:stretch>
        </p:blipFill>
        <p:spPr bwMode="auto">
          <a:xfrm>
            <a:off x="0" y="586979"/>
            <a:ext cx="6858000" cy="2857500"/>
          </a:xfrm>
          <a:prstGeom prst="rect">
            <a:avLst/>
          </a:prstGeom>
          <a:noFill/>
          <a:ln w="9525">
            <a:noFill/>
            <a:miter lim="800000"/>
            <a:headEnd/>
            <a:tailEnd/>
          </a:ln>
        </p:spPr>
      </p:pic>
      <p:sp>
        <p:nvSpPr>
          <p:cNvPr id="5" name="Text Box 48"/>
          <p:cNvSpPr txBox="1">
            <a:spLocks noChangeArrowheads="1"/>
          </p:cNvSpPr>
          <p:nvPr/>
        </p:nvSpPr>
        <p:spPr bwMode="auto">
          <a:xfrm>
            <a:off x="5418535" y="3070623"/>
            <a:ext cx="1015803" cy="199164"/>
          </a:xfrm>
          <a:prstGeom prst="rect">
            <a:avLst/>
          </a:prstGeom>
          <a:noFill/>
          <a:ln w="9525">
            <a:noFill/>
            <a:miter lim="800000"/>
            <a:headEnd/>
            <a:tailEnd/>
          </a:ln>
        </p:spPr>
        <p:txBody>
          <a:bodyPr wrap="none" lIns="60077" tIns="30039" rIns="60077" bIns="30039">
            <a:spAutoFit/>
          </a:bodyPr>
          <a:lstStyle/>
          <a:p>
            <a:pPr defTabSz="601181" eaLnBrk="0" hangingPunct="0">
              <a:defRPr/>
            </a:pPr>
            <a:r>
              <a:rPr lang="en-US" altLang="zh-CN" sz="900">
                <a:solidFill>
                  <a:srgbClr val="FFFFFF"/>
                </a:solidFill>
                <a:latin typeface="FrutigerNext LT Regular" pitchFamily="34" charset="0"/>
                <a:ea typeface="MS PGothic" pitchFamily="34" charset="-128"/>
              </a:rPr>
              <a:t>www.huawei.com</a:t>
            </a:r>
          </a:p>
        </p:txBody>
      </p:sp>
      <p:sp>
        <p:nvSpPr>
          <p:cNvPr id="6" name="Rectangle 49"/>
          <p:cNvSpPr>
            <a:spLocks noChangeArrowheads="1"/>
          </p:cNvSpPr>
          <p:nvPr/>
        </p:nvSpPr>
        <p:spPr bwMode="auto">
          <a:xfrm>
            <a:off x="491730" y="4655345"/>
            <a:ext cx="3787377" cy="199156"/>
          </a:xfrm>
          <a:prstGeom prst="rect">
            <a:avLst/>
          </a:prstGeom>
          <a:noFill/>
          <a:ln w="9525" algn="ctr">
            <a:noFill/>
            <a:miter lim="800000"/>
            <a:headEnd/>
            <a:tailEnd/>
          </a:ln>
          <a:effectLst/>
        </p:spPr>
        <p:txBody>
          <a:bodyPr wrap="none" lIns="60068" tIns="30035" rIns="60068" bIns="30035">
            <a:spAutoFit/>
          </a:bodyPr>
          <a:lstStyle/>
          <a:p>
            <a:pPr defTabSz="601181" eaLnBrk="0" hangingPunct="0">
              <a:defRPr/>
            </a:pPr>
            <a:r>
              <a:rPr lang="en-US" altLang="zh-CN" sz="900" dirty="0">
                <a:solidFill>
                  <a:srgbClr val="000000"/>
                </a:solidFill>
                <a:latin typeface="FrutigerNext LT Bold" pitchFamily="20" charset="0"/>
                <a:ea typeface="MS PGothic" pitchFamily="34" charset="-128"/>
              </a:rPr>
              <a:t>Copyright © </a:t>
            </a:r>
            <a:r>
              <a:rPr lang="en-US" altLang="zh-CN" sz="900" dirty="0" smtClean="0">
                <a:solidFill>
                  <a:srgbClr val="000000"/>
                </a:solidFill>
                <a:latin typeface="FrutigerNext LT Bold" pitchFamily="20" charset="0"/>
                <a:ea typeface="MS PGothic" pitchFamily="34" charset="-128"/>
              </a:rPr>
              <a:t>2014 </a:t>
            </a:r>
            <a:r>
              <a:rPr lang="en-US" altLang="zh-CN" sz="900" dirty="0">
                <a:solidFill>
                  <a:srgbClr val="000000"/>
                </a:solidFill>
                <a:latin typeface="FrutigerNext LT Bold" pitchFamily="20" charset="0"/>
                <a:ea typeface="MS PGothic" pitchFamily="34" charset="-128"/>
              </a:rPr>
              <a:t>Huawei Technologies Co., Ltd. All rights reserved. </a:t>
            </a:r>
          </a:p>
        </p:txBody>
      </p:sp>
      <p:sp>
        <p:nvSpPr>
          <p:cNvPr id="1414185" name="Rectangle 41"/>
          <p:cNvSpPr>
            <a:spLocks noGrp="1" noChangeArrowheads="1"/>
          </p:cNvSpPr>
          <p:nvPr>
            <p:ph type="ctrTitle" sz="quarter"/>
          </p:nvPr>
        </p:nvSpPr>
        <p:spPr>
          <a:xfrm>
            <a:off x="482204" y="1064421"/>
            <a:ext cx="4161234" cy="1102519"/>
          </a:xfrm>
          <a:ln algn="ctr"/>
        </p:spPr>
        <p:txBody>
          <a:bodyPr lIns="87790" tIns="43895" rIns="87790" bIns="43895"/>
          <a:lstStyle>
            <a:lvl1pPr defTabSz="588086" eaLnBrk="0" hangingPunct="0">
              <a:defRPr sz="3225">
                <a:solidFill>
                  <a:schemeClr val="bg1"/>
                </a:solidFill>
              </a:defRPr>
            </a:lvl1pPr>
          </a:lstStyle>
          <a:p>
            <a:r>
              <a:rPr lang="zh-CN" altLang="en-US"/>
              <a:t>单击此处编辑母版标题样式</a:t>
            </a:r>
          </a:p>
        </p:txBody>
      </p:sp>
    </p:spTree>
    <p:extLst>
      <p:ext uri="{BB962C8B-B14F-4D97-AF65-F5344CB8AC3E}">
        <p14:creationId xmlns:p14="http://schemas.microsoft.com/office/powerpoint/2010/main" val="367638719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6738" y="276776"/>
            <a:ext cx="5724525"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66738" y="972764"/>
            <a:ext cx="5697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4188349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5842495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0645887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17131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67951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513161" y="-13096"/>
            <a:ext cx="5657850" cy="857251"/>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951312"/>
            <a:ext cx="2913460" cy="356473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3484961" y="951313"/>
            <a:ext cx="2914650" cy="17252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3484961" y="2790825"/>
            <a:ext cx="2914650" cy="172521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2576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6738" y="276776"/>
            <a:ext cx="5724525" cy="55933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9307046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16比9"/>
          <p:cNvPicPr>
            <a:picLocks noChangeAspect="1" noChangeArrowheads="1"/>
          </p:cNvPicPr>
          <p:nvPr/>
        </p:nvPicPr>
        <p:blipFill>
          <a:blip r:embed="rId2" cstate="print"/>
          <a:srcRect/>
          <a:stretch>
            <a:fillRect/>
          </a:stretch>
        </p:blipFill>
        <p:spPr bwMode="auto">
          <a:xfrm>
            <a:off x="0" y="654845"/>
            <a:ext cx="6858000" cy="2834879"/>
          </a:xfrm>
          <a:prstGeom prst="rect">
            <a:avLst/>
          </a:prstGeom>
          <a:noFill/>
          <a:ln w="9525">
            <a:noFill/>
            <a:miter lim="800000"/>
            <a:headEnd/>
            <a:tailEnd/>
          </a:ln>
        </p:spPr>
      </p:pic>
      <p:pic>
        <p:nvPicPr>
          <p:cNvPr id="5" name="Picture 3" descr="Logo"/>
          <p:cNvPicPr>
            <a:picLocks noChangeAspect="1" noChangeArrowheads="1"/>
          </p:cNvPicPr>
          <p:nvPr/>
        </p:nvPicPr>
        <p:blipFill>
          <a:blip r:embed="rId3" cstate="print"/>
          <a:srcRect/>
          <a:stretch>
            <a:fillRect/>
          </a:stretch>
        </p:blipFill>
        <p:spPr bwMode="auto">
          <a:xfrm>
            <a:off x="5681374" y="4175524"/>
            <a:ext cx="460652" cy="615553"/>
          </a:xfrm>
          <a:prstGeom prst="rect">
            <a:avLst/>
          </a:prstGeom>
          <a:noFill/>
          <a:ln w="9525">
            <a:noFill/>
            <a:miter lim="800000"/>
            <a:headEnd/>
            <a:tailEnd/>
          </a:ln>
        </p:spPr>
      </p:pic>
      <p:sp>
        <p:nvSpPr>
          <p:cNvPr id="6" name="Text Box 6"/>
          <p:cNvSpPr txBox="1">
            <a:spLocks noChangeArrowheads="1"/>
          </p:cNvSpPr>
          <p:nvPr/>
        </p:nvSpPr>
        <p:spPr bwMode="auto">
          <a:xfrm>
            <a:off x="490113" y="4654155"/>
            <a:ext cx="1653005" cy="165264"/>
          </a:xfrm>
          <a:prstGeom prst="rect">
            <a:avLst/>
          </a:prstGeom>
          <a:noFill/>
          <a:ln w="9525">
            <a:noFill/>
            <a:miter lim="800000"/>
            <a:headEnd/>
            <a:tailEnd/>
          </a:ln>
        </p:spPr>
        <p:txBody>
          <a:bodyPr wrap="none" lIns="49365" tIns="24683" rIns="49365" bIns="24683">
            <a:spAutoFit/>
          </a:bodyPr>
          <a:lstStyle/>
          <a:p>
            <a:pPr defTabSz="493597" eaLnBrk="0" hangingPunct="0">
              <a:defRPr/>
            </a:pPr>
            <a:r>
              <a:rPr lang="en-US" altLang="zh-CN" sz="750" dirty="0">
                <a:solidFill>
                  <a:srgbClr val="000000"/>
                </a:solidFill>
                <a:latin typeface="FrutigerNext LT Bold" pitchFamily="1" charset="0"/>
                <a:ea typeface="ＭＳ Ｐゴシック" pitchFamily="34" charset="-128"/>
              </a:rPr>
              <a:t>HUAWEI TECHNOLOGIES CO., LTD.</a:t>
            </a:r>
            <a:endParaRPr lang="en-US" altLang="zh-CN" dirty="0">
              <a:solidFill>
                <a:srgbClr val="000000"/>
              </a:solidFill>
              <a:latin typeface="Arial" charset="0"/>
              <a:ea typeface="ＭＳ Ｐゴシック" pitchFamily="34" charset="-128"/>
            </a:endParaRPr>
          </a:p>
        </p:txBody>
      </p:sp>
      <p:sp>
        <p:nvSpPr>
          <p:cNvPr id="7" name="Text Box 7"/>
          <p:cNvSpPr txBox="1">
            <a:spLocks noChangeArrowheads="1"/>
          </p:cNvSpPr>
          <p:nvPr/>
        </p:nvSpPr>
        <p:spPr bwMode="auto">
          <a:xfrm>
            <a:off x="5418909" y="3070624"/>
            <a:ext cx="838679" cy="165264"/>
          </a:xfrm>
          <a:prstGeom prst="rect">
            <a:avLst/>
          </a:prstGeom>
          <a:noFill/>
          <a:ln w="9525">
            <a:noFill/>
            <a:miter lim="800000"/>
            <a:headEnd/>
            <a:tailEnd/>
          </a:ln>
        </p:spPr>
        <p:txBody>
          <a:bodyPr wrap="none" lIns="49365" tIns="24683" rIns="49365" bIns="24683">
            <a:spAutoFit/>
          </a:bodyPr>
          <a:lstStyle/>
          <a:p>
            <a:pPr defTabSz="493597" eaLnBrk="0" hangingPunct="0">
              <a:defRPr/>
            </a:pPr>
            <a:r>
              <a:rPr lang="en-US" altLang="zh-CN" sz="750" dirty="0">
                <a:solidFill>
                  <a:srgbClr val="FFFFFF"/>
                </a:solidFill>
                <a:latin typeface="FrutigerNext LT Regular" pitchFamily="34" charset="0"/>
                <a:ea typeface="ＭＳ Ｐゴシック" pitchFamily="34" charset="-128"/>
              </a:rPr>
              <a:t>www.huawei.com</a:t>
            </a:r>
          </a:p>
        </p:txBody>
      </p:sp>
      <p:sp>
        <p:nvSpPr>
          <p:cNvPr id="8" name="Rectangle 8"/>
          <p:cNvSpPr>
            <a:spLocks noChangeArrowheads="1"/>
          </p:cNvSpPr>
          <p:nvPr/>
        </p:nvSpPr>
        <p:spPr bwMode="auto">
          <a:xfrm>
            <a:off x="2988881" y="4654155"/>
            <a:ext cx="1030999" cy="165240"/>
          </a:xfrm>
          <a:prstGeom prst="rect">
            <a:avLst/>
          </a:prstGeom>
          <a:noFill/>
          <a:ln w="9525" algn="ctr">
            <a:noFill/>
            <a:miter lim="800000"/>
            <a:headEnd/>
            <a:tailEnd/>
          </a:ln>
          <a:effectLst/>
        </p:spPr>
        <p:txBody>
          <a:bodyPr wrap="none" lIns="49345" tIns="24671" rIns="49345" bIns="24671">
            <a:spAutoFit/>
          </a:bodyPr>
          <a:lstStyle/>
          <a:p>
            <a:pPr defTabSz="493597" eaLnBrk="0" hangingPunct="0">
              <a:defRPr/>
            </a:pPr>
            <a:r>
              <a:rPr lang="en-US" altLang="zh-CN" sz="750" dirty="0">
                <a:solidFill>
                  <a:srgbClr val="000000"/>
                </a:solidFill>
                <a:latin typeface="FrutigerNext LT Bold" pitchFamily="1" charset="0"/>
                <a:ea typeface="ＭＳ Ｐゴシック" pitchFamily="34" charset="-128"/>
              </a:rPr>
              <a:t>Huawei Confidential </a:t>
            </a:r>
          </a:p>
        </p:txBody>
      </p:sp>
      <p:sp>
        <p:nvSpPr>
          <p:cNvPr id="9" name="Rectangle 9"/>
          <p:cNvSpPr>
            <a:spLocks noChangeArrowheads="1"/>
          </p:cNvSpPr>
          <p:nvPr/>
        </p:nvSpPr>
        <p:spPr bwMode="auto">
          <a:xfrm>
            <a:off x="5007359" y="227410"/>
            <a:ext cx="1231374" cy="176782"/>
          </a:xfrm>
          <a:prstGeom prst="rect">
            <a:avLst/>
          </a:prstGeom>
          <a:noFill/>
          <a:ln w="9525" algn="ctr">
            <a:noFill/>
            <a:miter lim="800000"/>
            <a:headEnd/>
            <a:tailEnd/>
          </a:ln>
          <a:effectLst/>
        </p:spPr>
        <p:txBody>
          <a:bodyPr wrap="none" lIns="49345" tIns="24671" rIns="49345" bIns="24671">
            <a:spAutoFit/>
          </a:bodyPr>
          <a:lstStyle/>
          <a:p>
            <a:pPr defTabSz="493597" eaLnBrk="0" hangingPunct="0">
              <a:defRPr/>
            </a:pPr>
            <a:r>
              <a:rPr lang="en-US" altLang="zh-CN" sz="825" b="1" dirty="0">
                <a:solidFill>
                  <a:srgbClr val="666666"/>
                </a:solidFill>
                <a:latin typeface="FrutigerNext LT Regular" pitchFamily="34" charset="0"/>
                <a:ea typeface="ＭＳ Ｐゴシック" pitchFamily="34" charset="-128"/>
              </a:rPr>
              <a:t>Security Level: Internal </a:t>
            </a:r>
          </a:p>
        </p:txBody>
      </p:sp>
      <p:sp>
        <p:nvSpPr>
          <p:cNvPr id="10" name="Text Box 11"/>
          <p:cNvSpPr txBox="1">
            <a:spLocks noChangeArrowheads="1"/>
          </p:cNvSpPr>
          <p:nvPr/>
        </p:nvSpPr>
        <p:spPr bwMode="auto">
          <a:xfrm>
            <a:off x="-1474800" y="992982"/>
            <a:ext cx="1474800" cy="2325746"/>
          </a:xfrm>
          <a:prstGeom prst="rect">
            <a:avLst/>
          </a:prstGeom>
          <a:noFill/>
          <a:ln w="9525" algn="ctr">
            <a:noFill/>
            <a:miter lim="800000"/>
            <a:headEnd/>
            <a:tailEnd/>
          </a:ln>
          <a:effectLst/>
        </p:spPr>
        <p:txBody>
          <a:bodyPr lIns="49374" tIns="24686" rIns="49374" bIns="24686">
            <a:spAutoFit/>
          </a:bodyPr>
          <a:lstStyle/>
          <a:p>
            <a:pPr algn="r" defTabSz="493597" eaLnBrk="0" hangingPunct="0">
              <a:lnSpc>
                <a:spcPct val="125000"/>
              </a:lnSpc>
              <a:defRPr/>
            </a:pPr>
            <a:r>
              <a:rPr lang="zh-CN" altLang="en-US" sz="675" dirty="0">
                <a:solidFill>
                  <a:srgbClr val="FFFFFF"/>
                </a:solidFill>
                <a:latin typeface="Arial" charset="0"/>
                <a:ea typeface="华文细黑" pitchFamily="2" charset="-122"/>
              </a:rPr>
              <a:t>英文标题</a:t>
            </a:r>
            <a:r>
              <a:rPr lang="en-US" altLang="zh-CN" sz="675" dirty="0">
                <a:solidFill>
                  <a:srgbClr val="FFFFFF"/>
                </a:solidFill>
                <a:latin typeface="Arial" charset="0"/>
                <a:ea typeface="华文细黑" pitchFamily="2" charset="-122"/>
              </a:rPr>
              <a:t>:40-47pt  </a:t>
            </a:r>
          </a:p>
          <a:p>
            <a:pPr algn="r" defTabSz="493597" eaLnBrk="0" hangingPunct="0">
              <a:lnSpc>
                <a:spcPct val="125000"/>
              </a:lnSpc>
              <a:defRPr/>
            </a:pPr>
            <a:r>
              <a:rPr lang="zh-CN" altLang="en-US" sz="675" dirty="0">
                <a:solidFill>
                  <a:srgbClr val="FFFFFF"/>
                </a:solidFill>
                <a:latin typeface="Arial" charset="0"/>
                <a:ea typeface="华文细黑" pitchFamily="2" charset="-122"/>
              </a:rPr>
              <a:t>副标题</a:t>
            </a:r>
            <a:r>
              <a:rPr lang="en-US" altLang="zh-CN" sz="675" dirty="0">
                <a:solidFill>
                  <a:srgbClr val="FFFFFF"/>
                </a:solidFill>
                <a:latin typeface="Arial" charset="0"/>
                <a:ea typeface="华文细黑" pitchFamily="2" charset="-122"/>
              </a:rPr>
              <a:t>:26-30pt</a:t>
            </a:r>
          </a:p>
          <a:p>
            <a:pPr algn="r" defTabSz="493597" eaLnBrk="0" hangingPunct="0">
              <a:lnSpc>
                <a:spcPct val="125000"/>
              </a:lnSpc>
              <a:defRPr/>
            </a:pPr>
            <a:r>
              <a:rPr lang="zh-CN" altLang="en-US" sz="675" dirty="0">
                <a:solidFill>
                  <a:srgbClr val="FFFFFF"/>
                </a:solidFill>
                <a:latin typeface="Arial" charset="0"/>
                <a:ea typeface="华文细黑" pitchFamily="2" charset="-122"/>
              </a:rPr>
              <a:t>字体颜色</a:t>
            </a:r>
            <a:r>
              <a:rPr lang="en-US" altLang="zh-CN" sz="675" dirty="0">
                <a:solidFill>
                  <a:srgbClr val="FFFFFF"/>
                </a:solidFill>
                <a:latin typeface="Arial" charset="0"/>
                <a:ea typeface="华文细黑" pitchFamily="2" charset="-122"/>
              </a:rPr>
              <a:t>:</a:t>
            </a:r>
            <a:r>
              <a:rPr lang="zh-CN" altLang="en-US" sz="675" dirty="0">
                <a:solidFill>
                  <a:srgbClr val="FFFFFF"/>
                </a:solidFill>
                <a:latin typeface="Arial" charset="0"/>
                <a:ea typeface="华文细黑" pitchFamily="2" charset="-122"/>
              </a:rPr>
              <a:t>反白</a:t>
            </a:r>
          </a:p>
          <a:p>
            <a:pPr algn="r" defTabSz="493597" eaLnBrk="0" hangingPunct="0">
              <a:lnSpc>
                <a:spcPct val="125000"/>
              </a:lnSpc>
              <a:defRPr/>
            </a:pPr>
            <a:r>
              <a:rPr lang="zh-CN" altLang="en-US" sz="675" dirty="0">
                <a:solidFill>
                  <a:srgbClr val="FFFFFF"/>
                </a:solidFill>
                <a:latin typeface="Arial" charset="0"/>
                <a:ea typeface="华文细黑" pitchFamily="2" charset="-122"/>
              </a:rPr>
              <a:t>内部使用字体 </a:t>
            </a:r>
            <a:r>
              <a:rPr lang="en-US" altLang="zh-CN" sz="675" dirty="0">
                <a:solidFill>
                  <a:srgbClr val="FFFFFF"/>
                </a:solidFill>
                <a:latin typeface="Arial" charset="0"/>
                <a:ea typeface="华文细黑" pitchFamily="2" charset="-122"/>
              </a:rPr>
              <a:t>:</a:t>
            </a:r>
          </a:p>
          <a:p>
            <a:pPr algn="r" defTabSz="493597" eaLnBrk="0" hangingPunct="0">
              <a:lnSpc>
                <a:spcPct val="125000"/>
              </a:lnSpc>
              <a:defRPr/>
            </a:pPr>
            <a:r>
              <a:rPr lang="en-US" altLang="zh-CN" sz="675" dirty="0" err="1">
                <a:solidFill>
                  <a:srgbClr val="FFFFFF"/>
                </a:solidFill>
                <a:latin typeface="Arial" charset="0"/>
                <a:ea typeface="华文细黑" pitchFamily="2" charset="-122"/>
              </a:rPr>
              <a:t>FrutigerNext</a:t>
            </a:r>
            <a:r>
              <a:rPr lang="en-US" altLang="zh-CN" sz="675" dirty="0">
                <a:solidFill>
                  <a:srgbClr val="FFFFFF"/>
                </a:solidFill>
                <a:latin typeface="Arial" charset="0"/>
                <a:ea typeface="华文细黑" pitchFamily="2" charset="-122"/>
              </a:rPr>
              <a:t> LT Medium</a:t>
            </a:r>
          </a:p>
          <a:p>
            <a:pPr algn="r" defTabSz="493597" eaLnBrk="0" hangingPunct="0">
              <a:lnSpc>
                <a:spcPct val="125000"/>
              </a:lnSpc>
              <a:defRPr/>
            </a:pPr>
            <a:r>
              <a:rPr lang="zh-CN" altLang="en-US" sz="675" dirty="0">
                <a:solidFill>
                  <a:srgbClr val="FFFFFF"/>
                </a:solidFill>
                <a:latin typeface="Arial" charset="0"/>
                <a:ea typeface="华文细黑" pitchFamily="2" charset="-122"/>
              </a:rPr>
              <a:t>外部使用字体 </a:t>
            </a:r>
            <a:r>
              <a:rPr lang="en-US" altLang="zh-CN" sz="675" dirty="0">
                <a:solidFill>
                  <a:srgbClr val="FFFFFF"/>
                </a:solidFill>
                <a:latin typeface="Arial" charset="0"/>
                <a:ea typeface="华文细黑" pitchFamily="2" charset="-122"/>
              </a:rPr>
              <a:t>: Arial</a:t>
            </a:r>
            <a:endParaRPr lang="zh-CN" altLang="en-US" sz="675" dirty="0">
              <a:solidFill>
                <a:srgbClr val="FFFFFF"/>
              </a:solidFill>
              <a:latin typeface="Arial" charset="0"/>
              <a:ea typeface="华文细黑" pitchFamily="2" charset="-122"/>
            </a:endParaRPr>
          </a:p>
          <a:p>
            <a:pPr algn="r" defTabSz="493597" eaLnBrk="0" hangingPunct="0">
              <a:lnSpc>
                <a:spcPct val="125000"/>
              </a:lnSpc>
              <a:defRPr/>
            </a:pPr>
            <a:endParaRPr lang="zh-CN" altLang="en-US" sz="675" dirty="0">
              <a:solidFill>
                <a:srgbClr val="FFFFFF"/>
              </a:solidFill>
              <a:latin typeface="Arial" charset="0"/>
              <a:ea typeface="华文细黑" pitchFamily="2" charset="-122"/>
            </a:endParaRPr>
          </a:p>
          <a:p>
            <a:pPr algn="r" defTabSz="493597" eaLnBrk="0" hangingPunct="0">
              <a:lnSpc>
                <a:spcPct val="125000"/>
              </a:lnSpc>
              <a:defRPr/>
            </a:pPr>
            <a:endParaRPr lang="zh-CN" altLang="en-US" sz="675" dirty="0">
              <a:solidFill>
                <a:srgbClr val="FFFFFF"/>
              </a:solidFill>
              <a:latin typeface="Arial" charset="0"/>
              <a:ea typeface="华文细黑" pitchFamily="2" charset="-122"/>
            </a:endParaRPr>
          </a:p>
          <a:p>
            <a:pPr algn="r" defTabSz="493597" eaLnBrk="0" hangingPunct="0">
              <a:lnSpc>
                <a:spcPct val="125000"/>
              </a:lnSpc>
              <a:defRPr/>
            </a:pPr>
            <a:r>
              <a:rPr lang="zh-CN" altLang="en-US" sz="675" dirty="0">
                <a:solidFill>
                  <a:srgbClr val="FFFFFF"/>
                </a:solidFill>
                <a:latin typeface="Arial" charset="0"/>
                <a:ea typeface="华文细黑" pitchFamily="2" charset="-122"/>
              </a:rPr>
              <a:t>中文标题</a:t>
            </a:r>
            <a:r>
              <a:rPr lang="en-US" altLang="zh-CN" sz="675" dirty="0">
                <a:solidFill>
                  <a:srgbClr val="FFFFFF"/>
                </a:solidFill>
                <a:latin typeface="Arial" charset="0"/>
                <a:ea typeface="华文细黑" pitchFamily="2" charset="-122"/>
              </a:rPr>
              <a:t>:35-47pt</a:t>
            </a:r>
          </a:p>
          <a:p>
            <a:pPr algn="r" defTabSz="493597" eaLnBrk="0" hangingPunct="0">
              <a:lnSpc>
                <a:spcPct val="125000"/>
              </a:lnSpc>
              <a:defRPr/>
            </a:pPr>
            <a:r>
              <a:rPr lang="zh-CN" altLang="en-US" sz="675" dirty="0">
                <a:solidFill>
                  <a:srgbClr val="FFFFFF"/>
                </a:solidFill>
                <a:latin typeface="Arial" charset="0"/>
                <a:ea typeface="华文细黑" pitchFamily="2" charset="-122"/>
              </a:rPr>
              <a:t>字体</a:t>
            </a:r>
            <a:r>
              <a:rPr lang="en-US" altLang="zh-CN" sz="675" dirty="0">
                <a:solidFill>
                  <a:srgbClr val="FFFFFF"/>
                </a:solidFill>
                <a:latin typeface="Arial" charset="0"/>
                <a:ea typeface="华文细黑" pitchFamily="2" charset="-122"/>
              </a:rPr>
              <a:t>:</a:t>
            </a:r>
            <a:r>
              <a:rPr lang="zh-CN" altLang="en-US" sz="675" dirty="0">
                <a:solidFill>
                  <a:srgbClr val="FFFFFF"/>
                </a:solidFill>
                <a:latin typeface="Arial" charset="0"/>
                <a:ea typeface="华文细黑" pitchFamily="2" charset="-122"/>
              </a:rPr>
              <a:t>黑体</a:t>
            </a:r>
          </a:p>
          <a:p>
            <a:pPr algn="r" defTabSz="493597" eaLnBrk="0" hangingPunct="0">
              <a:lnSpc>
                <a:spcPct val="125000"/>
              </a:lnSpc>
              <a:defRPr/>
            </a:pPr>
            <a:r>
              <a:rPr lang="en-US" altLang="zh-CN" sz="675" dirty="0">
                <a:solidFill>
                  <a:srgbClr val="FFFFFF"/>
                </a:solidFill>
                <a:latin typeface="Arial" charset="0"/>
                <a:ea typeface="华文细黑" pitchFamily="2" charset="-122"/>
              </a:rPr>
              <a:t>  </a:t>
            </a:r>
            <a:r>
              <a:rPr lang="zh-CN" altLang="en-US" sz="675" dirty="0">
                <a:solidFill>
                  <a:srgbClr val="FFFFFF"/>
                </a:solidFill>
                <a:latin typeface="Arial" charset="0"/>
                <a:ea typeface="华文细黑" pitchFamily="2" charset="-122"/>
              </a:rPr>
              <a:t>副标题</a:t>
            </a:r>
            <a:r>
              <a:rPr lang="en-US" altLang="zh-CN" sz="675" dirty="0">
                <a:solidFill>
                  <a:srgbClr val="FFFFFF"/>
                </a:solidFill>
                <a:latin typeface="Arial" charset="0"/>
                <a:ea typeface="华文细黑" pitchFamily="2" charset="-122"/>
              </a:rPr>
              <a:t>:24-28pt</a:t>
            </a:r>
            <a:endParaRPr lang="zh-CN" altLang="en-US" sz="675" dirty="0">
              <a:solidFill>
                <a:srgbClr val="FFFFFF"/>
              </a:solidFill>
              <a:latin typeface="Arial" charset="0"/>
              <a:ea typeface="华文细黑" pitchFamily="2" charset="-122"/>
            </a:endParaRPr>
          </a:p>
          <a:p>
            <a:pPr algn="r" defTabSz="493597" eaLnBrk="0" hangingPunct="0">
              <a:lnSpc>
                <a:spcPct val="125000"/>
              </a:lnSpc>
              <a:defRPr/>
            </a:pPr>
            <a:r>
              <a:rPr lang="zh-CN" altLang="en-US" sz="675" dirty="0">
                <a:solidFill>
                  <a:srgbClr val="FFFFFF"/>
                </a:solidFill>
                <a:latin typeface="Arial" charset="0"/>
                <a:ea typeface="华文细黑" pitchFamily="2" charset="-122"/>
              </a:rPr>
              <a:t>字体颜色</a:t>
            </a:r>
            <a:r>
              <a:rPr lang="en-US" altLang="zh-CN" sz="675" dirty="0">
                <a:solidFill>
                  <a:srgbClr val="FFFFFF"/>
                </a:solidFill>
                <a:latin typeface="Arial" charset="0"/>
                <a:ea typeface="华文细黑" pitchFamily="2" charset="-122"/>
              </a:rPr>
              <a:t>:</a:t>
            </a:r>
            <a:r>
              <a:rPr lang="zh-CN" altLang="en-US" sz="675" dirty="0">
                <a:solidFill>
                  <a:srgbClr val="FFFFFF"/>
                </a:solidFill>
                <a:latin typeface="Arial" charset="0"/>
                <a:ea typeface="华文细黑" pitchFamily="2" charset="-122"/>
              </a:rPr>
              <a:t>反白</a:t>
            </a:r>
          </a:p>
          <a:p>
            <a:pPr algn="r" defTabSz="493597" eaLnBrk="0" hangingPunct="0">
              <a:lnSpc>
                <a:spcPct val="125000"/>
              </a:lnSpc>
              <a:defRPr/>
            </a:pPr>
            <a:r>
              <a:rPr lang="zh-CN" altLang="en-US" sz="675" dirty="0">
                <a:solidFill>
                  <a:srgbClr val="FFFFFF"/>
                </a:solidFill>
                <a:latin typeface="Arial" charset="0"/>
                <a:ea typeface="华文细黑" pitchFamily="2" charset="-122"/>
              </a:rPr>
              <a:t>字体</a:t>
            </a:r>
            <a:r>
              <a:rPr lang="en-US" altLang="zh-CN" sz="675" dirty="0">
                <a:solidFill>
                  <a:srgbClr val="FFFFFF"/>
                </a:solidFill>
                <a:latin typeface="Arial" charset="0"/>
                <a:ea typeface="华文细黑" pitchFamily="2" charset="-122"/>
              </a:rPr>
              <a:t>:</a:t>
            </a:r>
            <a:r>
              <a:rPr lang="zh-CN" altLang="en-US" sz="675" dirty="0">
                <a:solidFill>
                  <a:srgbClr val="FFFFFF"/>
                </a:solidFill>
                <a:latin typeface="Arial" charset="0"/>
                <a:ea typeface="华文细黑" pitchFamily="2" charset="-122"/>
              </a:rPr>
              <a:t>细黑体</a:t>
            </a:r>
          </a:p>
          <a:p>
            <a:pPr algn="r" defTabSz="493597" eaLnBrk="0" hangingPunct="0">
              <a:lnSpc>
                <a:spcPct val="125000"/>
              </a:lnSpc>
              <a:defRPr/>
            </a:pPr>
            <a:endParaRPr lang="zh-CN" altLang="en-US" sz="675" dirty="0">
              <a:solidFill>
                <a:srgbClr val="FFFFFF"/>
              </a:solidFill>
              <a:latin typeface="Arial" charset="0"/>
              <a:ea typeface="华文细黑" pitchFamily="2" charset="-122"/>
            </a:endParaRPr>
          </a:p>
          <a:p>
            <a:pPr algn="r" defTabSz="493597" eaLnBrk="0" hangingPunct="0">
              <a:lnSpc>
                <a:spcPct val="125000"/>
              </a:lnSpc>
              <a:defRPr/>
            </a:pPr>
            <a:endParaRPr lang="zh-CN" altLang="en-US" sz="675" dirty="0">
              <a:solidFill>
                <a:srgbClr val="FFFFFF"/>
              </a:solidFill>
              <a:latin typeface="Arial" charset="0"/>
              <a:ea typeface="华文细黑" pitchFamily="2" charset="-122"/>
            </a:endParaRPr>
          </a:p>
          <a:p>
            <a:pPr algn="r" defTabSz="493597" eaLnBrk="0" hangingPunct="0">
              <a:lnSpc>
                <a:spcPct val="125000"/>
              </a:lnSpc>
              <a:defRPr/>
            </a:pPr>
            <a:endParaRPr lang="zh-CN" altLang="en-US" sz="675" dirty="0">
              <a:solidFill>
                <a:srgbClr val="FFFFFF"/>
              </a:solidFill>
              <a:latin typeface="Arial" charset="0"/>
              <a:ea typeface="华文细黑" pitchFamily="2" charset="-122"/>
            </a:endParaRPr>
          </a:p>
          <a:p>
            <a:pPr algn="r" defTabSz="493597" eaLnBrk="0" hangingPunct="0">
              <a:lnSpc>
                <a:spcPct val="125000"/>
              </a:lnSpc>
              <a:spcBef>
                <a:spcPct val="50000"/>
              </a:spcBef>
              <a:defRPr/>
            </a:pPr>
            <a:endParaRPr lang="zh-CN" altLang="en-US" sz="675" dirty="0">
              <a:solidFill>
                <a:srgbClr val="000000"/>
              </a:solidFill>
              <a:latin typeface="Arial" charset="0"/>
              <a:ea typeface="华文细黑" pitchFamily="2" charset="-122"/>
            </a:endParaRPr>
          </a:p>
        </p:txBody>
      </p:sp>
      <p:sp>
        <p:nvSpPr>
          <p:cNvPr id="664580" name="Rectangle 4"/>
          <p:cNvSpPr>
            <a:spLocks noGrp="1" noChangeArrowheads="1"/>
          </p:cNvSpPr>
          <p:nvPr>
            <p:ph type="ctrTitle" sz="quarter"/>
          </p:nvPr>
        </p:nvSpPr>
        <p:spPr>
          <a:xfrm>
            <a:off x="514216" y="1043939"/>
            <a:ext cx="3978033" cy="1249867"/>
          </a:xfrm>
        </p:spPr>
        <p:txBody>
          <a:bodyPr lIns="65832" tIns="32915" rIns="65832" bIns="32915"/>
          <a:lstStyle>
            <a:lvl1pPr algn="ctr">
              <a:defRPr sz="2550" b="1">
                <a:solidFill>
                  <a:schemeClr val="bg1"/>
                </a:solidFill>
              </a:defRPr>
            </a:lvl1pPr>
          </a:lstStyle>
          <a:p>
            <a:r>
              <a:rPr lang="zh-CN" altLang="en-US"/>
              <a:t>单击此处编辑母版标题样式</a:t>
            </a:r>
          </a:p>
        </p:txBody>
      </p:sp>
      <p:sp>
        <p:nvSpPr>
          <p:cNvPr id="664581" name="Rectangle 5"/>
          <p:cNvSpPr>
            <a:spLocks noGrp="1" noChangeArrowheads="1"/>
          </p:cNvSpPr>
          <p:nvPr>
            <p:ph type="subTitle" sz="quarter" idx="1"/>
          </p:nvPr>
        </p:nvSpPr>
        <p:spPr>
          <a:xfrm>
            <a:off x="513324" y="2386653"/>
            <a:ext cx="3978926" cy="648740"/>
          </a:xfrm>
        </p:spPr>
        <p:txBody>
          <a:bodyPr lIns="65832" tIns="32915" rIns="65832" bIns="32915"/>
          <a:lstStyle>
            <a:lvl1pPr marL="0" indent="0" algn="ctr">
              <a:buFont typeface="Wingdings" pitchFamily="2" charset="2"/>
              <a:buNone/>
              <a:defRPr sz="1275" b="0">
                <a:solidFill>
                  <a:schemeClr val="bg1"/>
                </a:solidFill>
                <a:latin typeface="华文细黑" pitchFamily="2" charset="-122"/>
              </a:defRPr>
            </a:lvl1pPr>
          </a:lstStyle>
          <a:p>
            <a:r>
              <a:rPr lang="zh-CN" altLang="en-US"/>
              <a:t>单击此处编辑母版副标题样式</a:t>
            </a:r>
          </a:p>
        </p:txBody>
      </p:sp>
      <p:sp>
        <p:nvSpPr>
          <p:cNvPr id="11" name="Date Placeholder 10"/>
          <p:cNvSpPr>
            <a:spLocks noGrp="1" noChangeArrowheads="1"/>
          </p:cNvSpPr>
          <p:nvPr>
            <p:ph type="dt" sz="quarter" idx="10"/>
          </p:nvPr>
        </p:nvSpPr>
        <p:spPr bwMode="auto">
          <a:xfrm>
            <a:off x="513324" y="272654"/>
            <a:ext cx="1601569" cy="355997"/>
          </a:xfrm>
          <a:prstGeom prst="rect">
            <a:avLst/>
          </a:prstGeom>
          <a:ln>
            <a:miter lim="800000"/>
            <a:headEnd/>
            <a:tailEnd/>
          </a:ln>
        </p:spPr>
        <p:txBody>
          <a:bodyPr vert="horz" wrap="square" lIns="65832" tIns="32915" rIns="65832" bIns="32915" numCol="1" anchor="t" anchorCtr="0" compatLnSpc="1">
            <a:prstTxWarp prst="textNoShape">
              <a:avLst/>
            </a:prstTxWarp>
          </a:bodyPr>
          <a:lstStyle>
            <a:lvl1pPr eaLnBrk="0" hangingPunct="0">
              <a:defRPr sz="750" b="0">
                <a:solidFill>
                  <a:srgbClr val="000000"/>
                </a:solidFill>
                <a:latin typeface="FrutigerNext LT Regular" pitchFamily="34" charset="0"/>
                <a:ea typeface="MS PGothic" pitchFamily="34" charset="-128"/>
              </a:defRPr>
            </a:lvl1pPr>
          </a:lstStyle>
          <a:p>
            <a:pPr>
              <a:defRPr/>
            </a:pPr>
            <a:fld id="{B88F7DE9-ABF1-45BB-B6C4-0C7B28A444D5}" type="datetime1">
              <a:rPr lang="zh-CN" altLang="en-US"/>
              <a:pPr>
                <a:defRPr/>
              </a:pPr>
              <a:t>2016/2/3</a:t>
            </a:fld>
            <a:endParaRPr lang="en-US" altLang="zh-CN"/>
          </a:p>
        </p:txBody>
      </p:sp>
    </p:spTree>
    <p:extLst>
      <p:ext uri="{BB962C8B-B14F-4D97-AF65-F5344CB8AC3E}">
        <p14:creationId xmlns:p14="http://schemas.microsoft.com/office/powerpoint/2010/main" val="388251109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1875" b="0">
                <a:latin typeface="+mj-lt"/>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8040022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893" y="3305602"/>
            <a:ext cx="5829568" cy="1021320"/>
          </a:xfrm>
        </p:spPr>
        <p:txBody>
          <a:bodyPr anchor="t"/>
          <a:lstStyle>
            <a:lvl1pPr algn="l">
              <a:defRPr sz="225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1893" y="2179532"/>
            <a:ext cx="5829568" cy="1126070"/>
          </a:xfrm>
        </p:spPr>
        <p:txBody>
          <a:bodyPr anchor="b"/>
          <a:lstStyle>
            <a:lvl1pPr marL="0" indent="0">
              <a:buNone/>
              <a:defRPr sz="1125"/>
            </a:lvl1pPr>
            <a:lvl2pPr marL="257063" indent="0">
              <a:buNone/>
              <a:defRPr sz="975"/>
            </a:lvl2pPr>
            <a:lvl3pPr marL="514127" indent="0">
              <a:buNone/>
              <a:defRPr sz="825"/>
            </a:lvl3pPr>
            <a:lvl4pPr marL="771189" indent="0">
              <a:buNone/>
              <a:defRPr sz="750"/>
            </a:lvl4pPr>
            <a:lvl5pPr marL="1028252" indent="0">
              <a:buNone/>
              <a:defRPr sz="750"/>
            </a:lvl5pPr>
            <a:lvl6pPr marL="1285315" indent="0">
              <a:buNone/>
              <a:defRPr sz="750"/>
            </a:lvl6pPr>
            <a:lvl7pPr marL="1542377" indent="0">
              <a:buNone/>
              <a:defRPr sz="750"/>
            </a:lvl7pPr>
            <a:lvl8pPr marL="1799441" indent="0">
              <a:buNone/>
              <a:defRPr sz="750"/>
            </a:lvl8pPr>
            <a:lvl9pPr marL="2056503" indent="0">
              <a:buNone/>
              <a:defRPr sz="750"/>
            </a:lvl9pPr>
          </a:lstStyle>
          <a:p>
            <a:pPr lvl="0"/>
            <a:r>
              <a:rPr lang="zh-CN" altLang="en-US" smtClean="0"/>
              <a:t>单击此处编辑母版文本样式</a:t>
            </a:r>
          </a:p>
        </p:txBody>
      </p:sp>
    </p:spTree>
    <p:extLst>
      <p:ext uri="{BB962C8B-B14F-4D97-AF65-F5344CB8AC3E}">
        <p14:creationId xmlns:p14="http://schemas.microsoft.com/office/powerpoint/2010/main" val="383046735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6738" y="276776"/>
            <a:ext cx="5724525"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66738" y="972764"/>
            <a:ext cx="5697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6361" y="1199874"/>
            <a:ext cx="3043338" cy="3393686"/>
          </a:xfrm>
        </p:spPr>
        <p:txBody>
          <a:bodyPr/>
          <a:lstStyle>
            <a:lvl1pPr>
              <a:defRPr sz="1650"/>
            </a:lvl1pPr>
            <a:lvl2pPr>
              <a:defRPr sz="1350"/>
            </a:lvl2pPr>
            <a:lvl3pPr>
              <a:defRPr sz="1125"/>
            </a:lvl3pPr>
            <a:lvl4pPr>
              <a:defRPr sz="975"/>
            </a:lvl4pPr>
            <a:lvl5pPr>
              <a:defRPr sz="975"/>
            </a:lvl5pPr>
            <a:lvl6pPr>
              <a:defRPr sz="975"/>
            </a:lvl6pPr>
            <a:lvl7pPr>
              <a:defRPr sz="975"/>
            </a:lvl7pPr>
            <a:lvl8pPr>
              <a:defRPr sz="975"/>
            </a:lvl8pPr>
            <a:lvl9pPr>
              <a:defRPr sz="97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625403" y="1199874"/>
            <a:ext cx="3043338" cy="3393686"/>
          </a:xfrm>
        </p:spPr>
        <p:txBody>
          <a:bodyPr/>
          <a:lstStyle>
            <a:lvl1pPr>
              <a:defRPr sz="1650"/>
            </a:lvl1pPr>
            <a:lvl2pPr>
              <a:defRPr sz="1350"/>
            </a:lvl2pPr>
            <a:lvl3pPr>
              <a:defRPr sz="1125"/>
            </a:lvl3pPr>
            <a:lvl4pPr>
              <a:defRPr sz="975"/>
            </a:lvl4pPr>
            <a:lvl5pPr>
              <a:defRPr sz="975"/>
            </a:lvl5pPr>
            <a:lvl6pPr>
              <a:defRPr sz="975"/>
            </a:lvl6pPr>
            <a:lvl7pPr>
              <a:defRPr sz="975"/>
            </a:lvl7pPr>
            <a:lvl8pPr>
              <a:defRPr sz="975"/>
            </a:lvl8pPr>
            <a:lvl9pPr>
              <a:defRPr sz="97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3094594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42811" y="205934"/>
            <a:ext cx="6172379" cy="857051"/>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813" y="1151069"/>
            <a:ext cx="3029947" cy="479711"/>
          </a:xfrm>
        </p:spPr>
        <p:txBody>
          <a:bodyPr anchor="b"/>
          <a:lstStyle>
            <a:lvl1pPr marL="0" indent="0">
              <a:buNone/>
              <a:defRPr sz="1350" b="1"/>
            </a:lvl1pPr>
            <a:lvl2pPr marL="257063" indent="0">
              <a:buNone/>
              <a:defRPr sz="1125" b="1"/>
            </a:lvl2pPr>
            <a:lvl3pPr marL="514127" indent="0">
              <a:buNone/>
              <a:defRPr sz="975" b="1"/>
            </a:lvl3pPr>
            <a:lvl4pPr marL="771189" indent="0">
              <a:buNone/>
              <a:defRPr sz="825" b="1"/>
            </a:lvl4pPr>
            <a:lvl5pPr marL="1028252" indent="0">
              <a:buNone/>
              <a:defRPr sz="825" b="1"/>
            </a:lvl5pPr>
            <a:lvl6pPr marL="1285315" indent="0">
              <a:buNone/>
              <a:defRPr sz="825" b="1"/>
            </a:lvl6pPr>
            <a:lvl7pPr marL="1542377" indent="0">
              <a:buNone/>
              <a:defRPr sz="825" b="1"/>
            </a:lvl7pPr>
            <a:lvl8pPr marL="1799441" indent="0">
              <a:buNone/>
              <a:defRPr sz="825" b="1"/>
            </a:lvl8pPr>
            <a:lvl9pPr marL="2056503" indent="0">
              <a:buNone/>
              <a:defRPr sz="825" b="1"/>
            </a:lvl9pPr>
          </a:lstStyle>
          <a:p>
            <a:pPr lvl="0"/>
            <a:r>
              <a:rPr lang="zh-CN" altLang="en-US" smtClean="0"/>
              <a:t>单击此处编辑母版文本样式</a:t>
            </a:r>
          </a:p>
        </p:txBody>
      </p:sp>
      <p:sp>
        <p:nvSpPr>
          <p:cNvPr id="4" name="内容占位符 3"/>
          <p:cNvSpPr>
            <a:spLocks noGrp="1"/>
          </p:cNvSpPr>
          <p:nvPr>
            <p:ph sz="half" idx="2"/>
          </p:nvPr>
        </p:nvSpPr>
        <p:spPr>
          <a:xfrm>
            <a:off x="342813" y="1630780"/>
            <a:ext cx="3029947" cy="2963970"/>
          </a:xfrm>
        </p:spPr>
        <p:txBody>
          <a:bodyPr/>
          <a:lstStyle>
            <a:lvl1pPr>
              <a:defRPr sz="1350"/>
            </a:lvl1pPr>
            <a:lvl2pPr>
              <a:defRPr sz="1125"/>
            </a:lvl2pPr>
            <a:lvl3pPr>
              <a:defRPr sz="975"/>
            </a:lvl3pPr>
            <a:lvl4pPr>
              <a:defRPr sz="825"/>
            </a:lvl4pPr>
            <a:lvl5pPr>
              <a:defRPr sz="825"/>
            </a:lvl5pPr>
            <a:lvl6pPr>
              <a:defRPr sz="825"/>
            </a:lvl6pPr>
            <a:lvl7pPr>
              <a:defRPr sz="825"/>
            </a:lvl7pPr>
            <a:lvl8pPr>
              <a:defRPr sz="825"/>
            </a:lvl8pPr>
            <a:lvl9pPr>
              <a:defRPr sz="82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83457" y="1151069"/>
            <a:ext cx="3031733" cy="479711"/>
          </a:xfrm>
        </p:spPr>
        <p:txBody>
          <a:bodyPr anchor="b"/>
          <a:lstStyle>
            <a:lvl1pPr marL="0" indent="0">
              <a:buNone/>
              <a:defRPr sz="1350" b="1"/>
            </a:lvl1pPr>
            <a:lvl2pPr marL="257063" indent="0">
              <a:buNone/>
              <a:defRPr sz="1125" b="1"/>
            </a:lvl2pPr>
            <a:lvl3pPr marL="514127" indent="0">
              <a:buNone/>
              <a:defRPr sz="975" b="1"/>
            </a:lvl3pPr>
            <a:lvl4pPr marL="771189" indent="0">
              <a:buNone/>
              <a:defRPr sz="825" b="1"/>
            </a:lvl4pPr>
            <a:lvl5pPr marL="1028252" indent="0">
              <a:buNone/>
              <a:defRPr sz="825" b="1"/>
            </a:lvl5pPr>
            <a:lvl6pPr marL="1285315" indent="0">
              <a:buNone/>
              <a:defRPr sz="825" b="1"/>
            </a:lvl6pPr>
            <a:lvl7pPr marL="1542377" indent="0">
              <a:buNone/>
              <a:defRPr sz="825" b="1"/>
            </a:lvl7pPr>
            <a:lvl8pPr marL="1799441" indent="0">
              <a:buNone/>
              <a:defRPr sz="825" b="1"/>
            </a:lvl8pPr>
            <a:lvl9pPr marL="2056503" indent="0">
              <a:buNone/>
              <a:defRPr sz="825" b="1"/>
            </a:lvl9pPr>
          </a:lstStyle>
          <a:p>
            <a:pPr lvl="0"/>
            <a:r>
              <a:rPr lang="zh-CN" altLang="en-US" smtClean="0"/>
              <a:t>单击此处编辑母版文本样式</a:t>
            </a:r>
          </a:p>
        </p:txBody>
      </p:sp>
      <p:sp>
        <p:nvSpPr>
          <p:cNvPr id="6" name="内容占位符 5"/>
          <p:cNvSpPr>
            <a:spLocks noGrp="1"/>
          </p:cNvSpPr>
          <p:nvPr>
            <p:ph sz="quarter" idx="4"/>
          </p:nvPr>
        </p:nvSpPr>
        <p:spPr>
          <a:xfrm>
            <a:off x="3483457" y="1630780"/>
            <a:ext cx="3031733" cy="2963970"/>
          </a:xfrm>
        </p:spPr>
        <p:txBody>
          <a:bodyPr/>
          <a:lstStyle>
            <a:lvl1pPr>
              <a:defRPr sz="1350"/>
            </a:lvl1pPr>
            <a:lvl2pPr>
              <a:defRPr sz="1125"/>
            </a:lvl2pPr>
            <a:lvl3pPr>
              <a:defRPr sz="975"/>
            </a:lvl3pPr>
            <a:lvl4pPr>
              <a:defRPr sz="825"/>
            </a:lvl4pPr>
            <a:lvl5pPr>
              <a:defRPr sz="825"/>
            </a:lvl5pPr>
            <a:lvl6pPr>
              <a:defRPr sz="825"/>
            </a:lvl6pPr>
            <a:lvl7pPr>
              <a:defRPr sz="825"/>
            </a:lvl7pPr>
            <a:lvl8pPr>
              <a:defRPr sz="825"/>
            </a:lvl8pPr>
            <a:lvl9pPr>
              <a:defRPr sz="82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9245484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0883781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6498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811" y="204741"/>
            <a:ext cx="2255945" cy="871336"/>
          </a:xfrm>
        </p:spPr>
        <p:txBody>
          <a:bodyPr anchor="b"/>
          <a:lstStyle>
            <a:lvl1pPr algn="l">
              <a:defRPr sz="112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680888" y="204742"/>
            <a:ext cx="3834302" cy="4390009"/>
          </a:xfrm>
        </p:spPr>
        <p:txBody>
          <a:bodyPr/>
          <a:lstStyle>
            <a:lvl1pPr>
              <a:defRPr sz="1800"/>
            </a:lvl1pPr>
            <a:lvl2pPr>
              <a:defRPr sz="1650"/>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2811" y="1076076"/>
            <a:ext cx="2255945" cy="3518673"/>
          </a:xfrm>
        </p:spPr>
        <p:txBody>
          <a:bodyPr/>
          <a:lstStyle>
            <a:lvl1pPr marL="0" indent="0">
              <a:buNone/>
              <a:defRPr sz="750"/>
            </a:lvl1pPr>
            <a:lvl2pPr marL="257063" indent="0">
              <a:buNone/>
              <a:defRPr sz="675"/>
            </a:lvl2pPr>
            <a:lvl3pPr marL="514127" indent="0">
              <a:buNone/>
              <a:defRPr sz="525"/>
            </a:lvl3pPr>
            <a:lvl4pPr marL="771189" indent="0">
              <a:buNone/>
              <a:defRPr sz="525"/>
            </a:lvl4pPr>
            <a:lvl5pPr marL="1028252" indent="0">
              <a:buNone/>
              <a:defRPr sz="525"/>
            </a:lvl5pPr>
            <a:lvl6pPr marL="1285315" indent="0">
              <a:buNone/>
              <a:defRPr sz="525"/>
            </a:lvl6pPr>
            <a:lvl7pPr marL="1542377" indent="0">
              <a:buNone/>
              <a:defRPr sz="525"/>
            </a:lvl7pPr>
            <a:lvl8pPr marL="1799441" indent="0">
              <a:buNone/>
              <a:defRPr sz="525"/>
            </a:lvl8pPr>
            <a:lvl9pPr marL="2056503" indent="0">
              <a:buNone/>
              <a:defRPr sz="525"/>
            </a:lvl9pPr>
          </a:lstStyle>
          <a:p>
            <a:pPr lvl="0"/>
            <a:r>
              <a:rPr lang="zh-CN" altLang="en-US" smtClean="0"/>
              <a:t>单击此处编辑母版文本样式</a:t>
            </a:r>
          </a:p>
        </p:txBody>
      </p:sp>
    </p:spTree>
    <p:extLst>
      <p:ext uri="{BB962C8B-B14F-4D97-AF65-F5344CB8AC3E}">
        <p14:creationId xmlns:p14="http://schemas.microsoft.com/office/powerpoint/2010/main" val="341332298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461" y="3600809"/>
            <a:ext cx="4114622" cy="424955"/>
          </a:xfrm>
        </p:spPr>
        <p:txBody>
          <a:bodyPr anchor="b"/>
          <a:lstStyle>
            <a:lvl1pPr algn="l">
              <a:defRPr sz="112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461" y="459475"/>
            <a:ext cx="4114622" cy="3086576"/>
          </a:xfrm>
        </p:spPr>
        <p:txBody>
          <a:bodyPr/>
          <a:lstStyle>
            <a:lvl1pPr marL="0" indent="0">
              <a:buNone/>
              <a:defRPr sz="1800"/>
            </a:lvl1pPr>
            <a:lvl2pPr marL="257063" indent="0">
              <a:buNone/>
              <a:defRPr sz="1650"/>
            </a:lvl2pPr>
            <a:lvl3pPr marL="514127" indent="0">
              <a:buNone/>
              <a:defRPr sz="1350"/>
            </a:lvl3pPr>
            <a:lvl4pPr marL="771189" indent="0">
              <a:buNone/>
              <a:defRPr sz="1125"/>
            </a:lvl4pPr>
            <a:lvl5pPr marL="1028252" indent="0">
              <a:buNone/>
              <a:defRPr sz="1125"/>
            </a:lvl5pPr>
            <a:lvl6pPr marL="1285315" indent="0">
              <a:buNone/>
              <a:defRPr sz="1125"/>
            </a:lvl6pPr>
            <a:lvl7pPr marL="1542377" indent="0">
              <a:buNone/>
              <a:defRPr sz="1125"/>
            </a:lvl7pPr>
            <a:lvl8pPr marL="1799441" indent="0">
              <a:buNone/>
              <a:defRPr sz="1125"/>
            </a:lvl8pPr>
            <a:lvl9pPr marL="2056503" indent="0">
              <a:buNone/>
              <a:defRPr sz="1125"/>
            </a:lvl9pPr>
          </a:lstStyle>
          <a:p>
            <a:pPr lvl="0"/>
            <a:endParaRPr lang="zh-CN" altLang="en-US" noProof="0"/>
          </a:p>
        </p:txBody>
      </p:sp>
      <p:sp>
        <p:nvSpPr>
          <p:cNvPr id="4" name="文本占位符 3"/>
          <p:cNvSpPr>
            <a:spLocks noGrp="1"/>
          </p:cNvSpPr>
          <p:nvPr>
            <p:ph type="body" sz="half" idx="2"/>
          </p:nvPr>
        </p:nvSpPr>
        <p:spPr>
          <a:xfrm>
            <a:off x="1344461" y="4025763"/>
            <a:ext cx="4114622" cy="603508"/>
          </a:xfrm>
        </p:spPr>
        <p:txBody>
          <a:bodyPr/>
          <a:lstStyle>
            <a:lvl1pPr marL="0" indent="0">
              <a:buNone/>
              <a:defRPr sz="750"/>
            </a:lvl1pPr>
            <a:lvl2pPr marL="257063" indent="0">
              <a:buNone/>
              <a:defRPr sz="675"/>
            </a:lvl2pPr>
            <a:lvl3pPr marL="514127" indent="0">
              <a:buNone/>
              <a:defRPr sz="525"/>
            </a:lvl3pPr>
            <a:lvl4pPr marL="771189" indent="0">
              <a:buNone/>
              <a:defRPr sz="525"/>
            </a:lvl4pPr>
            <a:lvl5pPr marL="1028252" indent="0">
              <a:buNone/>
              <a:defRPr sz="525"/>
            </a:lvl5pPr>
            <a:lvl6pPr marL="1285315" indent="0">
              <a:buNone/>
              <a:defRPr sz="525"/>
            </a:lvl6pPr>
            <a:lvl7pPr marL="1542377" indent="0">
              <a:buNone/>
              <a:defRPr sz="525"/>
            </a:lvl7pPr>
            <a:lvl8pPr marL="1799441" indent="0">
              <a:buNone/>
              <a:defRPr sz="525"/>
            </a:lvl8pPr>
            <a:lvl9pPr marL="2056503" indent="0">
              <a:buNone/>
              <a:defRPr sz="525"/>
            </a:lvl9pPr>
          </a:lstStyle>
          <a:p>
            <a:pPr lvl="0"/>
            <a:r>
              <a:rPr lang="zh-CN" altLang="en-US" smtClean="0"/>
              <a:t>单击此处编辑母版文本样式</a:t>
            </a:r>
          </a:p>
        </p:txBody>
      </p:sp>
    </p:spTree>
    <p:extLst>
      <p:ext uri="{BB962C8B-B14F-4D97-AF65-F5344CB8AC3E}">
        <p14:creationId xmlns:p14="http://schemas.microsoft.com/office/powerpoint/2010/main" val="82327449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8690936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15379" y="205931"/>
            <a:ext cx="1553361" cy="438762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5296" y="205931"/>
            <a:ext cx="4574381" cy="438762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9051512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296" y="205934"/>
            <a:ext cx="6172379" cy="857051"/>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96362" y="1199874"/>
            <a:ext cx="6172379" cy="3393686"/>
          </a:xfrm>
        </p:spPr>
        <p:txBody>
          <a:bodyPr/>
          <a:lstStyle/>
          <a:p>
            <a:pPr lvl="0"/>
            <a:endParaRPr lang="zh-CN" altLang="en-US" noProof="0"/>
          </a:p>
        </p:txBody>
      </p:sp>
    </p:spTree>
    <p:extLst>
      <p:ext uri="{BB962C8B-B14F-4D97-AF65-F5344CB8AC3E}">
        <p14:creationId xmlns:p14="http://schemas.microsoft.com/office/powerpoint/2010/main" val="123437474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98848" y="141686"/>
            <a:ext cx="5398294" cy="65365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98847" y="897732"/>
            <a:ext cx="3046809" cy="37492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59957" y="897732"/>
            <a:ext cx="3046810" cy="37492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8611543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6738" y="276776"/>
            <a:ext cx="5724525" cy="559338"/>
          </a:xfrm>
          <a:prstGeom prst="rect">
            <a:avLst/>
          </a:prstGeom>
        </p:spPr>
        <p:txBody>
          <a:bodyPr lIns="91427" tIns="45714" rIns="91427" bIns="45714"/>
          <a:lstStyle>
            <a:lvl1pPr>
              <a:defRPr>
                <a:solidFill>
                  <a:srgbClr val="0080CB"/>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566738" y="972764"/>
            <a:ext cx="5697000" cy="3600000"/>
          </a:xfrm>
          <a:prstGeom prst="rect">
            <a:avLst/>
          </a:prstGeom>
        </p:spPr>
        <p:txBody>
          <a:bodyPr lIns="91427" tIns="45714" rIns="91427" bIns="45714"/>
          <a:lstStyle>
            <a:lvl1pPr>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513161" y="-13096"/>
            <a:ext cx="5657850" cy="857251"/>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2" y="951311"/>
            <a:ext cx="2913460" cy="356473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3484961" y="951311"/>
            <a:ext cx="2914650" cy="17252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3484961" y="2790825"/>
            <a:ext cx="2914650" cy="172521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2734681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6738" y="276776"/>
            <a:ext cx="5724525" cy="559338"/>
          </a:xfrm>
          <a:prstGeom prst="rect">
            <a:avLst/>
          </a:prstGeom>
        </p:spPr>
        <p:txBody>
          <a:bodyPr lIns="91427" tIns="45714" rIns="91427" bIns="45714"/>
          <a:lstStyle>
            <a:lvl1pPr>
              <a:defRPr>
                <a:solidFill>
                  <a:srgbClr val="0080CB"/>
                </a:solidFil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9.png"/><Relationship Id="rId2" Type="http://schemas.openxmlformats.org/officeDocument/2006/relationships/slideLayout" Target="../slideLayouts/slideLayout58.xml"/><Relationship Id="rId16" Type="http://schemas.openxmlformats.org/officeDocument/2006/relationships/image" Target="../media/image18.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10.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image" Target="../media/image3.wmf"/><Relationship Id="rId4" Type="http://schemas.openxmlformats.org/officeDocument/2006/relationships/slideLayout" Target="../slideLayouts/slideLayout5.xml"/><Relationship Id="rId9" Type="http://schemas.openxmlformats.org/officeDocument/2006/relationships/image" Target="../media/image7.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image" Target="../media/image3.w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5.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8.jpe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30.xml"/><Relationship Id="rId7" Type="http://schemas.openxmlformats.org/officeDocument/2006/relationships/image" Target="../media/image12.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11" Type="http://schemas.openxmlformats.org/officeDocument/2006/relationships/image" Target="../media/image3.wmf"/><Relationship Id="rId5" Type="http://schemas.openxmlformats.org/officeDocument/2006/relationships/slideLayout" Target="../slideLayouts/slideLayout32.xml"/><Relationship Id="rId10" Type="http://schemas.openxmlformats.org/officeDocument/2006/relationships/image" Target="../media/image7.wmf"/><Relationship Id="rId4" Type="http://schemas.openxmlformats.org/officeDocument/2006/relationships/slideLayout" Target="../slideLayouts/slideLayout31.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5.png"/><Relationship Id="rId5" Type="http://schemas.openxmlformats.org/officeDocument/2006/relationships/slideLayout" Target="../slideLayouts/slideLayout37.xml"/><Relationship Id="rId10" Type="http://schemas.openxmlformats.org/officeDocument/2006/relationships/image" Target="../media/image14.png"/><Relationship Id="rId4" Type="http://schemas.openxmlformats.org/officeDocument/2006/relationships/slideLayout" Target="../slideLayouts/slideLayout3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5.png"/><Relationship Id="rId5" Type="http://schemas.openxmlformats.org/officeDocument/2006/relationships/slideLayout" Target="../slideLayouts/slideLayout45.xml"/><Relationship Id="rId10" Type="http://schemas.openxmlformats.org/officeDocument/2006/relationships/image" Target="../media/image14.png"/><Relationship Id="rId4" Type="http://schemas.openxmlformats.org/officeDocument/2006/relationships/slideLayout" Target="../slideLayouts/slideLayout4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5.png"/><Relationship Id="rId5" Type="http://schemas.openxmlformats.org/officeDocument/2006/relationships/slideLayout" Target="../slideLayouts/slideLayout53.xml"/><Relationship Id="rId10" Type="http://schemas.openxmlformats.org/officeDocument/2006/relationships/image" Target="../media/image14.png"/><Relationship Id="rId4" Type="http://schemas.openxmlformats.org/officeDocument/2006/relationships/slideLayout" Target="../slideLayouts/slideLayout5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cstate="print"/>
          <a:srcRect/>
          <a:stretch>
            <a:fillRect/>
          </a:stretch>
        </p:blipFill>
        <p:spPr bwMode="auto">
          <a:xfrm>
            <a:off x="0" y="1316256"/>
            <a:ext cx="6858000" cy="2381511"/>
          </a:xfrm>
          <a:prstGeom prst="rect">
            <a:avLst/>
          </a:prstGeom>
          <a:noFill/>
          <a:ln w="9525">
            <a:noFill/>
            <a:miter lim="800000"/>
            <a:headEnd/>
            <a:tailEnd/>
          </a:ln>
        </p:spPr>
      </p:pic>
      <p:sp>
        <p:nvSpPr>
          <p:cNvPr id="9" name="Rectangle 86"/>
          <p:cNvSpPr>
            <a:spLocks noChangeArrowheads="1"/>
          </p:cNvSpPr>
          <p:nvPr/>
        </p:nvSpPr>
        <p:spPr bwMode="auto">
          <a:xfrm>
            <a:off x="5850994" y="4145758"/>
            <a:ext cx="537428" cy="74890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1414" tIns="25707" rIns="51414" bIns="25707" anchor="ctr"/>
          <a:lstStyle/>
          <a:p>
            <a:endParaRPr lang="zh-CN" altLang="en-US" dirty="0">
              <a:latin typeface="FrutigerNext LT Medium" pitchFamily="34" charset="0"/>
              <a:ea typeface="微软雅黑" pitchFamily="34" charset="-122"/>
            </a:endParaRPr>
          </a:p>
        </p:txBody>
      </p:sp>
      <p:sp>
        <p:nvSpPr>
          <p:cNvPr id="11" name="Rectangle 8"/>
          <p:cNvSpPr>
            <a:spLocks noGrp="1" noChangeArrowheads="1"/>
          </p:cNvSpPr>
          <p:nvPr>
            <p:ph type="title"/>
          </p:nvPr>
        </p:nvSpPr>
        <p:spPr bwMode="auto">
          <a:xfrm>
            <a:off x="492797" y="1977634"/>
            <a:ext cx="4264601" cy="43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76" rIns="68552" bIns="34276"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pic>
        <p:nvPicPr>
          <p:cNvPr id="10" name="Picture 2" descr="C:\Users\z00124665\Desktop\图形2.wmf"/>
          <p:cNvPicPr>
            <a:picLocks noChangeAspect="1" noChangeArrowheads="1"/>
          </p:cNvPicPr>
          <p:nvPr/>
        </p:nvPicPr>
        <p:blipFill>
          <a:blip r:embed="rId4" cstate="print"/>
          <a:srcRect/>
          <a:stretch>
            <a:fillRect/>
          </a:stretch>
        </p:blipFill>
        <p:spPr bwMode="auto">
          <a:xfrm>
            <a:off x="500077" y="4440721"/>
            <a:ext cx="1587470" cy="367370"/>
          </a:xfrm>
          <a:prstGeom prst="rect">
            <a:avLst/>
          </a:prstGeom>
          <a:noFill/>
        </p:spPr>
      </p:pic>
      <p:pic>
        <p:nvPicPr>
          <p:cNvPr id="8" name="Picture 2" descr="C:\Users\z00124665\Desktop\A BETTER WAY SOLUTIONS.wmf"/>
          <p:cNvPicPr>
            <a:picLocks noChangeAspect="1" noChangeArrowheads="1"/>
          </p:cNvPicPr>
          <p:nvPr/>
        </p:nvPicPr>
        <p:blipFill>
          <a:blip r:embed="rId5" cstate="print"/>
          <a:srcRect/>
          <a:stretch>
            <a:fillRect/>
          </a:stretch>
        </p:blipFill>
        <p:spPr bwMode="auto">
          <a:xfrm>
            <a:off x="495300" y="934347"/>
            <a:ext cx="3088005" cy="114657"/>
          </a:xfrm>
          <a:prstGeom prst="rect">
            <a:avLst/>
          </a:prstGeom>
          <a:noFill/>
        </p:spPr>
      </p:pic>
      <p:pic>
        <p:nvPicPr>
          <p:cNvPr id="12" name="Picture 2" descr="E:\01 日常工作\03 品牌规范设计\企业业务视觉规范\投标标书规范\设计文档\大平台相关资料整理\Template A\源文件\HW LOGO副本.png"/>
          <p:cNvPicPr>
            <a:picLocks noChangeAspect="1" noChangeArrowheads="1"/>
          </p:cNvPicPr>
          <p:nvPr userDrawn="1"/>
        </p:nvPicPr>
        <p:blipFill>
          <a:blip r:embed="rId6" cstate="print"/>
          <a:srcRect/>
          <a:stretch>
            <a:fillRect/>
          </a:stretch>
        </p:blipFill>
        <p:spPr bwMode="auto">
          <a:xfrm>
            <a:off x="5759668" y="4243622"/>
            <a:ext cx="720080" cy="760384"/>
          </a:xfrm>
          <a:prstGeom prst="rect">
            <a:avLst/>
          </a:prstGeom>
          <a:noFill/>
        </p:spPr>
      </p:pic>
    </p:spTree>
  </p:cSld>
  <p:clrMap bg1="lt1" tx1="dk1" bg2="lt2" tx2="dk2" accent1="accent1" accent2="accent2" accent3="accent3" accent4="accent4" accent5="accent5" accent6="accent6" hlink="hlink" folHlink="folHlink"/>
  <p:sldLayoutIdLst>
    <p:sldLayoutId id="2147483815" r:id="rId1"/>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24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4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4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400" b="1">
          <a:solidFill>
            <a:schemeClr val="bg1"/>
          </a:solidFill>
          <a:latin typeface="FrutigerNext LT Medium" pitchFamily="34" charset="0"/>
          <a:ea typeface="黑体" pitchFamily="49" charset="-122"/>
          <a:cs typeface="宋体" charset="-122"/>
        </a:defRPr>
      </a:lvl5pPr>
      <a:lvl6pPr marL="342851"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70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8555"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1406"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7138" indent="-257138" algn="l" rtl="0" eaLnBrk="0" fontAlgn="base" hangingPunct="0">
        <a:spcBef>
          <a:spcPct val="20000"/>
        </a:spcBef>
        <a:spcAft>
          <a:spcPct val="0"/>
        </a:spcAft>
        <a:buClr>
          <a:srgbClr val="990000"/>
        </a:buClr>
        <a:buChar char="•"/>
        <a:defRPr sz="1800" b="1">
          <a:solidFill>
            <a:schemeClr val="tx1"/>
          </a:solidFill>
          <a:latin typeface="+mn-lt"/>
          <a:ea typeface="+mn-ea"/>
          <a:cs typeface="+mn-cs"/>
        </a:defRPr>
      </a:lvl1pPr>
      <a:lvl2pPr marL="557134" indent="-214283" algn="l" rtl="0" eaLnBrk="0" fontAlgn="base" hangingPunct="0">
        <a:spcBef>
          <a:spcPct val="20000"/>
        </a:spcBef>
        <a:spcAft>
          <a:spcPct val="0"/>
        </a:spcAft>
        <a:buFont typeface="Arial" pitchFamily="34" charset="0"/>
        <a:buChar char="›"/>
        <a:defRPr sz="1500">
          <a:solidFill>
            <a:schemeClr val="tx1"/>
          </a:solidFill>
          <a:latin typeface="+mn-lt"/>
          <a:ea typeface="+mn-ea"/>
          <a:cs typeface="+mn-cs"/>
        </a:defRPr>
      </a:lvl2pPr>
      <a:lvl3pPr marL="857129" indent="-171426" algn="l" rtl="0" eaLnBrk="0" fontAlgn="base" hangingPunct="0">
        <a:spcBef>
          <a:spcPct val="20000"/>
        </a:spcBef>
        <a:spcAft>
          <a:spcPct val="0"/>
        </a:spcAft>
        <a:buFont typeface="FrutigerNext LT Medium" charset="0"/>
        <a:buChar char="»"/>
        <a:defRPr>
          <a:solidFill>
            <a:schemeClr val="tx1"/>
          </a:solidFill>
          <a:latin typeface="+mn-lt"/>
          <a:ea typeface="+mn-ea"/>
          <a:cs typeface="+mn-cs"/>
        </a:defRPr>
      </a:lvl3pPr>
      <a:lvl4pPr marL="1199980" indent="-171426" algn="l" rtl="0" eaLnBrk="0" fontAlgn="base" hangingPunct="0">
        <a:spcBef>
          <a:spcPct val="20000"/>
        </a:spcBef>
        <a:spcAft>
          <a:spcPct val="0"/>
        </a:spcAft>
        <a:buChar char="–"/>
        <a:defRPr sz="1200">
          <a:solidFill>
            <a:schemeClr val="tx1"/>
          </a:solidFill>
          <a:latin typeface="+mn-lt"/>
          <a:ea typeface="+mn-ea"/>
          <a:cs typeface="+mn-cs"/>
        </a:defRPr>
      </a:lvl4pPr>
      <a:lvl5pPr marL="1542832" indent="-171426" algn="l" rtl="0" eaLnBrk="0" fontAlgn="base" hangingPunct="0">
        <a:spcBef>
          <a:spcPct val="20000"/>
        </a:spcBef>
        <a:spcAft>
          <a:spcPct val="0"/>
        </a:spcAft>
        <a:buFont typeface="Arial" pitchFamily="34" charset="0"/>
        <a:buChar char="~"/>
        <a:defRPr sz="1200">
          <a:solidFill>
            <a:schemeClr val="tx1"/>
          </a:solidFill>
          <a:latin typeface="+mn-lt"/>
          <a:ea typeface="+mn-ea"/>
          <a:cs typeface="+mn-cs"/>
        </a:defRPr>
      </a:lvl5pPr>
      <a:lvl6pPr marL="1885683"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534"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386"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238"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03" rtl="0" eaLnBrk="1" latinLnBrk="0" hangingPunct="1">
        <a:defRPr sz="1350" kern="1200">
          <a:solidFill>
            <a:schemeClr val="tx1"/>
          </a:solidFill>
          <a:latin typeface="+mn-lt"/>
          <a:ea typeface="+mn-ea"/>
          <a:cs typeface="+mn-cs"/>
        </a:defRPr>
      </a:lvl1pPr>
      <a:lvl2pPr marL="342851" algn="l" defTabSz="685703" rtl="0" eaLnBrk="1" latinLnBrk="0" hangingPunct="1">
        <a:defRPr sz="1350" kern="1200">
          <a:solidFill>
            <a:schemeClr val="tx1"/>
          </a:solidFill>
          <a:latin typeface="+mn-lt"/>
          <a:ea typeface="+mn-ea"/>
          <a:cs typeface="+mn-cs"/>
        </a:defRPr>
      </a:lvl2pPr>
      <a:lvl3pPr marL="685703" algn="l" defTabSz="685703" rtl="0" eaLnBrk="1" latinLnBrk="0" hangingPunct="1">
        <a:defRPr sz="1350" kern="1200">
          <a:solidFill>
            <a:schemeClr val="tx1"/>
          </a:solidFill>
          <a:latin typeface="+mn-lt"/>
          <a:ea typeface="+mn-ea"/>
          <a:cs typeface="+mn-cs"/>
        </a:defRPr>
      </a:lvl3pPr>
      <a:lvl4pPr marL="1028555" algn="l" defTabSz="685703" rtl="0" eaLnBrk="1" latinLnBrk="0" hangingPunct="1">
        <a:defRPr sz="1350" kern="1200">
          <a:solidFill>
            <a:schemeClr val="tx1"/>
          </a:solidFill>
          <a:latin typeface="+mn-lt"/>
          <a:ea typeface="+mn-ea"/>
          <a:cs typeface="+mn-cs"/>
        </a:defRPr>
      </a:lvl4pPr>
      <a:lvl5pPr marL="1371406" algn="l" defTabSz="685703" rtl="0" eaLnBrk="1" latinLnBrk="0" hangingPunct="1">
        <a:defRPr sz="1350" kern="1200">
          <a:solidFill>
            <a:schemeClr val="tx1"/>
          </a:solidFill>
          <a:latin typeface="+mn-lt"/>
          <a:ea typeface="+mn-ea"/>
          <a:cs typeface="+mn-cs"/>
        </a:defRPr>
      </a:lvl5pPr>
      <a:lvl6pPr marL="1714257" algn="l" defTabSz="685703" rtl="0" eaLnBrk="1" latinLnBrk="0" hangingPunct="1">
        <a:defRPr sz="1350" kern="1200">
          <a:solidFill>
            <a:schemeClr val="tx1"/>
          </a:solidFill>
          <a:latin typeface="+mn-lt"/>
          <a:ea typeface="+mn-ea"/>
          <a:cs typeface="+mn-cs"/>
        </a:defRPr>
      </a:lvl6pPr>
      <a:lvl7pPr marL="2057108" algn="l" defTabSz="685703" rtl="0" eaLnBrk="1" latinLnBrk="0" hangingPunct="1">
        <a:defRPr sz="1350" kern="1200">
          <a:solidFill>
            <a:schemeClr val="tx1"/>
          </a:solidFill>
          <a:latin typeface="+mn-lt"/>
          <a:ea typeface="+mn-ea"/>
          <a:cs typeface="+mn-cs"/>
        </a:defRPr>
      </a:lvl7pPr>
      <a:lvl8pPr marL="2399960" algn="l" defTabSz="685703" rtl="0" eaLnBrk="1" latinLnBrk="0" hangingPunct="1">
        <a:defRPr sz="1350" kern="1200">
          <a:solidFill>
            <a:schemeClr val="tx1"/>
          </a:solidFill>
          <a:latin typeface="+mn-lt"/>
          <a:ea typeface="+mn-ea"/>
          <a:cs typeface="+mn-cs"/>
        </a:defRPr>
      </a:lvl8pPr>
      <a:lvl9pPr marL="2742812" algn="l" defTabSz="685703"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长条"/>
          <p:cNvPicPr>
            <a:picLocks noChangeAspect="1" noChangeArrowheads="1"/>
          </p:cNvPicPr>
          <p:nvPr/>
        </p:nvPicPr>
        <p:blipFill>
          <a:blip r:embed="rId16" cstate="print">
            <a:lum contrast="6000"/>
          </a:blip>
          <a:srcRect/>
          <a:stretch>
            <a:fillRect/>
          </a:stretch>
        </p:blipFill>
        <p:spPr bwMode="auto">
          <a:xfrm>
            <a:off x="0" y="4677966"/>
            <a:ext cx="6858000" cy="464344"/>
          </a:xfrm>
          <a:prstGeom prst="rect">
            <a:avLst/>
          </a:prstGeom>
          <a:noFill/>
          <a:ln w="9525">
            <a:noFill/>
            <a:miter lim="800000"/>
            <a:headEnd/>
            <a:tailEnd/>
          </a:ln>
        </p:spPr>
      </p:pic>
      <p:sp>
        <p:nvSpPr>
          <p:cNvPr id="663555" name="Rectangle 3"/>
          <p:cNvSpPr>
            <a:spLocks noChangeArrowheads="1"/>
          </p:cNvSpPr>
          <p:nvPr/>
        </p:nvSpPr>
        <p:spPr bwMode="auto">
          <a:xfrm>
            <a:off x="-1383741" y="396480"/>
            <a:ext cx="1383741" cy="3980259"/>
          </a:xfrm>
          <a:prstGeom prst="rect">
            <a:avLst/>
          </a:prstGeom>
          <a:noFill/>
          <a:ln w="9525">
            <a:noFill/>
            <a:miter lim="800000"/>
            <a:headEnd/>
            <a:tailEnd/>
          </a:ln>
          <a:effectLst/>
        </p:spPr>
        <p:txBody>
          <a:bodyPr lIns="49365" tIns="24683" rIns="49365" bIns="24683"/>
          <a:lstStyle/>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英文标题</a:t>
            </a:r>
            <a:r>
              <a:rPr lang="en-US" altLang="zh-CN" sz="675" dirty="0">
                <a:solidFill>
                  <a:srgbClr val="FFFFFF"/>
                </a:solidFill>
                <a:latin typeface="Arial" charset="0"/>
              </a:rPr>
              <a:t>:32-35pt  </a:t>
            </a:r>
            <a:endParaRPr lang="zh-CN" altLang="en-US" sz="675" dirty="0">
              <a:solidFill>
                <a:srgbClr val="FFFFFF"/>
              </a:solidFill>
              <a:latin typeface="Arial" charset="0"/>
            </a:endParaRP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颜色</a:t>
            </a:r>
            <a:r>
              <a:rPr lang="en-US" altLang="zh-CN" sz="675" dirty="0">
                <a:solidFill>
                  <a:srgbClr val="FFFFFF"/>
                </a:solidFill>
                <a:latin typeface="Arial" charset="0"/>
              </a:rPr>
              <a:t>: R153 G0 B0</a:t>
            </a:r>
          </a:p>
          <a:p>
            <a:pPr algn="r" defTabSz="493597">
              <a:lnSpc>
                <a:spcPct val="125000"/>
              </a:lnSpc>
              <a:buClr>
                <a:srgbClr val="990000"/>
              </a:buClr>
              <a:buFont typeface="Wingdings" pitchFamily="2" charset="2"/>
              <a:buNone/>
              <a:defRPr/>
            </a:pPr>
            <a:r>
              <a:rPr lang="zh-CN" altLang="en-US" sz="675" dirty="0">
                <a:solidFill>
                  <a:srgbClr val="FFFFFF"/>
                </a:solidFill>
                <a:latin typeface="FrutigerNext LT Regular" pitchFamily="34" charset="0"/>
              </a:rPr>
              <a:t>内部使用字体 </a:t>
            </a:r>
            <a:r>
              <a:rPr lang="en-US" altLang="zh-CN" sz="675" dirty="0">
                <a:solidFill>
                  <a:srgbClr val="FFFFFF"/>
                </a:solidFill>
                <a:latin typeface="FrutigerNext LT Regular" pitchFamily="34" charset="0"/>
              </a:rPr>
              <a:t>:</a:t>
            </a:r>
          </a:p>
          <a:p>
            <a:pPr algn="r" defTabSz="493597">
              <a:lnSpc>
                <a:spcPct val="125000"/>
              </a:lnSpc>
              <a:buClr>
                <a:srgbClr val="990000"/>
              </a:buClr>
              <a:buFont typeface="Wingdings" pitchFamily="2" charset="2"/>
              <a:buNone/>
              <a:defRPr/>
            </a:pPr>
            <a:r>
              <a:rPr lang="en-US" altLang="zh-CN" sz="675" dirty="0" err="1">
                <a:solidFill>
                  <a:srgbClr val="FFFFFF"/>
                </a:solidFill>
                <a:latin typeface="FrutigerNext LT Regular" pitchFamily="34" charset="0"/>
              </a:rPr>
              <a:t>FrutigerNext</a:t>
            </a:r>
            <a:r>
              <a:rPr lang="en-US" altLang="zh-CN" sz="675" dirty="0">
                <a:solidFill>
                  <a:srgbClr val="FFFFFF"/>
                </a:solidFill>
                <a:latin typeface="FrutigerNext LT Regular" pitchFamily="34" charset="0"/>
              </a:rPr>
              <a:t> LT Medium</a:t>
            </a:r>
          </a:p>
          <a:p>
            <a:pPr algn="r" defTabSz="493597">
              <a:lnSpc>
                <a:spcPct val="125000"/>
              </a:lnSpc>
              <a:buClr>
                <a:srgbClr val="990000"/>
              </a:buClr>
              <a:buFont typeface="Wingdings" pitchFamily="2" charset="2"/>
              <a:buNone/>
              <a:defRPr/>
            </a:pPr>
            <a:r>
              <a:rPr lang="zh-CN" altLang="en-US" sz="675" dirty="0">
                <a:solidFill>
                  <a:srgbClr val="FFFFFF"/>
                </a:solidFill>
                <a:latin typeface="FrutigerNext LT Regular" pitchFamily="34" charset="0"/>
              </a:rPr>
              <a:t>外部使用字体 </a:t>
            </a:r>
            <a:r>
              <a:rPr lang="en-US" altLang="zh-CN" sz="675" dirty="0">
                <a:solidFill>
                  <a:srgbClr val="FFFFFF"/>
                </a:solidFill>
                <a:latin typeface="FrutigerNext LT Regular" pitchFamily="34" charset="0"/>
              </a:rPr>
              <a:t>: Arial</a:t>
            </a:r>
          </a:p>
          <a:p>
            <a:pPr algn="r" defTabSz="493597">
              <a:lnSpc>
                <a:spcPct val="75000"/>
              </a:lnSpc>
              <a:buClr>
                <a:srgbClr val="990000"/>
              </a:buClr>
              <a:buFont typeface="Wingdings" pitchFamily="2" charset="2"/>
              <a:buNone/>
              <a:defRPr/>
            </a:pPr>
            <a:endParaRPr lang="en-US" altLang="zh-CN" sz="675" dirty="0">
              <a:solidFill>
                <a:srgbClr val="FFFFFF"/>
              </a:solidFill>
              <a:latin typeface="Arial" charset="0"/>
            </a:endParaRP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中文标题</a:t>
            </a:r>
            <a:r>
              <a:rPr lang="en-US" altLang="zh-CN" sz="675" dirty="0">
                <a:solidFill>
                  <a:srgbClr val="FFFFFF"/>
                </a:solidFill>
                <a:latin typeface="Arial" charset="0"/>
              </a:rPr>
              <a:t>:30-32pt  </a:t>
            </a:r>
            <a:endParaRPr lang="zh-CN" altLang="en-US" sz="675" dirty="0">
              <a:solidFill>
                <a:srgbClr val="FFFFFF"/>
              </a:solidFill>
              <a:latin typeface="Arial" charset="0"/>
            </a:endParaRP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颜色</a:t>
            </a:r>
            <a:r>
              <a:rPr lang="en-US" altLang="zh-CN" sz="675" dirty="0">
                <a:solidFill>
                  <a:srgbClr val="FFFFFF"/>
                </a:solidFill>
                <a:latin typeface="Arial" charset="0"/>
              </a:rPr>
              <a:t>: R153 G0 B0</a:t>
            </a: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字体</a:t>
            </a:r>
            <a:r>
              <a:rPr lang="en-US" altLang="zh-CN" sz="675" dirty="0">
                <a:solidFill>
                  <a:srgbClr val="FFFFFF"/>
                </a:solidFill>
                <a:latin typeface="Arial" charset="0"/>
              </a:rPr>
              <a:t>:</a:t>
            </a:r>
            <a:r>
              <a:rPr lang="zh-CN" altLang="en-US" sz="675" dirty="0">
                <a:solidFill>
                  <a:srgbClr val="FFFFFF"/>
                </a:solidFill>
                <a:latin typeface="Arial" charset="0"/>
              </a:rPr>
              <a:t>黑体</a:t>
            </a:r>
          </a:p>
          <a:p>
            <a:pPr algn="r" defTabSz="493597">
              <a:lnSpc>
                <a:spcPct val="125000"/>
              </a:lnSpc>
              <a:buClr>
                <a:srgbClr val="990000"/>
              </a:buClr>
              <a:buFont typeface="Wingdings" pitchFamily="2" charset="2"/>
              <a:buNone/>
              <a:defRPr/>
            </a:pPr>
            <a:endParaRPr lang="zh-CN" altLang="en-US" sz="675" dirty="0">
              <a:solidFill>
                <a:srgbClr val="FFFFFF"/>
              </a:solidFill>
              <a:latin typeface="Arial" charset="0"/>
            </a:endParaRPr>
          </a:p>
          <a:p>
            <a:pPr algn="r" defTabSz="493597">
              <a:lnSpc>
                <a:spcPct val="125000"/>
              </a:lnSpc>
              <a:buClr>
                <a:srgbClr val="990000"/>
              </a:buClr>
              <a:buFont typeface="Wingdings" pitchFamily="2" charset="2"/>
              <a:buNone/>
              <a:defRPr/>
            </a:pPr>
            <a:endParaRPr lang="zh-CN" altLang="en-US" sz="675" dirty="0">
              <a:solidFill>
                <a:srgbClr val="FFFFFF"/>
              </a:solidFill>
              <a:latin typeface="Arial" charset="0"/>
            </a:endParaRPr>
          </a:p>
          <a:p>
            <a:pPr algn="r" defTabSz="493597">
              <a:lnSpc>
                <a:spcPct val="125000"/>
              </a:lnSpc>
              <a:buClr>
                <a:srgbClr val="990000"/>
              </a:buClr>
              <a:buFont typeface="Wingdings" pitchFamily="2" charset="2"/>
              <a:buNone/>
              <a:defRPr/>
            </a:pPr>
            <a:endParaRPr lang="zh-CN" altLang="en-US" sz="675" dirty="0">
              <a:solidFill>
                <a:srgbClr val="FFFFFF"/>
              </a:solidFill>
              <a:latin typeface="Arial" charset="0"/>
            </a:endParaRP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英文正文</a:t>
            </a:r>
            <a:r>
              <a:rPr lang="en-US" altLang="zh-CN" sz="675" dirty="0">
                <a:solidFill>
                  <a:srgbClr val="FFFFFF"/>
                </a:solidFill>
                <a:latin typeface="Arial" charset="0"/>
              </a:rPr>
              <a:t>:20-22pt</a:t>
            </a: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子目录 </a:t>
            </a:r>
            <a:r>
              <a:rPr lang="en-US" altLang="zh-CN" sz="675" dirty="0">
                <a:solidFill>
                  <a:srgbClr val="FFFFFF"/>
                </a:solidFill>
                <a:latin typeface="Arial" charset="0"/>
              </a:rPr>
              <a:t>(2-5</a:t>
            </a:r>
            <a:r>
              <a:rPr lang="zh-CN" altLang="en-US" sz="675" dirty="0">
                <a:solidFill>
                  <a:srgbClr val="FFFFFF"/>
                </a:solidFill>
                <a:latin typeface="Arial" charset="0"/>
              </a:rPr>
              <a:t>级</a:t>
            </a:r>
            <a:r>
              <a:rPr lang="en-US" altLang="zh-CN" sz="675" dirty="0">
                <a:solidFill>
                  <a:srgbClr val="FFFFFF"/>
                </a:solidFill>
                <a:latin typeface="Arial" charset="0"/>
              </a:rPr>
              <a:t>) :18pt  </a:t>
            </a: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颜色</a:t>
            </a:r>
            <a:r>
              <a:rPr lang="en-US" altLang="zh-CN" sz="675" dirty="0">
                <a:solidFill>
                  <a:srgbClr val="FFFFFF"/>
                </a:solidFill>
                <a:latin typeface="Arial" charset="0"/>
              </a:rPr>
              <a:t>:</a:t>
            </a:r>
            <a:r>
              <a:rPr lang="zh-CN" altLang="en-US" sz="675" dirty="0">
                <a:solidFill>
                  <a:srgbClr val="FFFFFF"/>
                </a:solidFill>
                <a:latin typeface="Arial" charset="0"/>
              </a:rPr>
              <a:t>黑色</a:t>
            </a:r>
          </a:p>
          <a:p>
            <a:pPr algn="r" defTabSz="493597">
              <a:lnSpc>
                <a:spcPct val="125000"/>
              </a:lnSpc>
              <a:buClr>
                <a:srgbClr val="990000"/>
              </a:buClr>
              <a:buFont typeface="Wingdings" pitchFamily="2" charset="2"/>
              <a:buNone/>
              <a:defRPr/>
            </a:pPr>
            <a:r>
              <a:rPr lang="zh-CN" altLang="en-US" sz="675" dirty="0">
                <a:solidFill>
                  <a:srgbClr val="FFFFFF"/>
                </a:solidFill>
                <a:latin typeface="FrutigerNext LT Regular" pitchFamily="34" charset="0"/>
              </a:rPr>
              <a:t>内部使用字体 </a:t>
            </a:r>
            <a:r>
              <a:rPr lang="en-US" altLang="zh-CN" sz="675" dirty="0">
                <a:solidFill>
                  <a:srgbClr val="FFFFFF"/>
                </a:solidFill>
                <a:latin typeface="FrutigerNext LT Regular" pitchFamily="34" charset="0"/>
              </a:rPr>
              <a:t>:</a:t>
            </a:r>
          </a:p>
          <a:p>
            <a:pPr algn="r" defTabSz="493597">
              <a:lnSpc>
                <a:spcPct val="125000"/>
              </a:lnSpc>
              <a:buClr>
                <a:srgbClr val="990000"/>
              </a:buClr>
              <a:buFont typeface="Wingdings" pitchFamily="2" charset="2"/>
              <a:buNone/>
              <a:defRPr/>
            </a:pPr>
            <a:r>
              <a:rPr lang="en-US" altLang="zh-CN" sz="675" dirty="0" err="1">
                <a:solidFill>
                  <a:srgbClr val="FFFFFF"/>
                </a:solidFill>
                <a:latin typeface="FrutigerNext LT Regular" pitchFamily="34" charset="0"/>
              </a:rPr>
              <a:t>FrutigerNext</a:t>
            </a:r>
            <a:r>
              <a:rPr lang="en-US" altLang="zh-CN" sz="675" dirty="0">
                <a:solidFill>
                  <a:srgbClr val="FFFFFF"/>
                </a:solidFill>
                <a:latin typeface="FrutigerNext LT Regular" pitchFamily="34" charset="0"/>
              </a:rPr>
              <a:t> LT Regular</a:t>
            </a:r>
          </a:p>
          <a:p>
            <a:pPr algn="r" defTabSz="493597">
              <a:lnSpc>
                <a:spcPct val="125000"/>
              </a:lnSpc>
              <a:buClr>
                <a:srgbClr val="990000"/>
              </a:buClr>
              <a:buFont typeface="Wingdings" pitchFamily="2" charset="2"/>
              <a:buNone/>
              <a:defRPr/>
            </a:pPr>
            <a:r>
              <a:rPr lang="zh-CN" altLang="en-US" sz="675" dirty="0">
                <a:solidFill>
                  <a:srgbClr val="FFFFFF"/>
                </a:solidFill>
                <a:latin typeface="FrutigerNext LT Regular" pitchFamily="34" charset="0"/>
              </a:rPr>
              <a:t>外部使用字体 </a:t>
            </a:r>
            <a:r>
              <a:rPr lang="en-US" altLang="zh-CN" sz="675" dirty="0">
                <a:solidFill>
                  <a:srgbClr val="FFFFFF"/>
                </a:solidFill>
                <a:latin typeface="FrutigerNext LT Regular" pitchFamily="34" charset="0"/>
              </a:rPr>
              <a:t>: Arial</a:t>
            </a:r>
          </a:p>
          <a:p>
            <a:pPr algn="r" defTabSz="493597">
              <a:lnSpc>
                <a:spcPct val="75000"/>
              </a:lnSpc>
              <a:buClr>
                <a:srgbClr val="990000"/>
              </a:buClr>
              <a:buFont typeface="Wingdings" pitchFamily="2" charset="2"/>
              <a:buNone/>
              <a:defRPr/>
            </a:pPr>
            <a:endParaRPr lang="en-US" altLang="zh-CN" sz="675" dirty="0">
              <a:solidFill>
                <a:srgbClr val="FFFFFF"/>
              </a:solidFill>
              <a:latin typeface="Arial" charset="0"/>
            </a:endParaRP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中文正文</a:t>
            </a:r>
            <a:r>
              <a:rPr lang="en-US" altLang="zh-CN" sz="675" dirty="0">
                <a:solidFill>
                  <a:srgbClr val="FFFFFF"/>
                </a:solidFill>
                <a:latin typeface="Arial" charset="0"/>
              </a:rPr>
              <a:t>:18-20pt</a:t>
            </a: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子目录</a:t>
            </a:r>
            <a:r>
              <a:rPr lang="en-US" altLang="zh-CN" sz="675" dirty="0">
                <a:solidFill>
                  <a:srgbClr val="FFFFFF"/>
                </a:solidFill>
                <a:latin typeface="Arial" charset="0"/>
              </a:rPr>
              <a:t>(2-5</a:t>
            </a:r>
            <a:r>
              <a:rPr lang="zh-CN" altLang="en-US" sz="675" dirty="0">
                <a:solidFill>
                  <a:srgbClr val="FFFFFF"/>
                </a:solidFill>
                <a:latin typeface="Arial" charset="0"/>
              </a:rPr>
              <a:t>级</a:t>
            </a:r>
            <a:r>
              <a:rPr lang="en-US" altLang="zh-CN" sz="675" dirty="0">
                <a:solidFill>
                  <a:srgbClr val="FFFFFF"/>
                </a:solidFill>
                <a:latin typeface="Arial" charset="0"/>
              </a:rPr>
              <a:t>):18pt </a:t>
            </a:r>
            <a:endParaRPr lang="zh-CN" altLang="en-US" sz="675" dirty="0">
              <a:solidFill>
                <a:srgbClr val="FFFFFF"/>
              </a:solidFill>
              <a:latin typeface="Arial" charset="0"/>
            </a:endParaRP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颜色</a:t>
            </a:r>
            <a:r>
              <a:rPr lang="en-US" altLang="zh-CN" sz="675" dirty="0">
                <a:solidFill>
                  <a:srgbClr val="FFFFFF"/>
                </a:solidFill>
                <a:latin typeface="Arial" charset="0"/>
              </a:rPr>
              <a:t>:</a:t>
            </a:r>
            <a:r>
              <a:rPr lang="zh-CN" altLang="en-US" sz="675" dirty="0">
                <a:solidFill>
                  <a:srgbClr val="FFFFFF"/>
                </a:solidFill>
                <a:latin typeface="Arial" charset="0"/>
              </a:rPr>
              <a:t>黑色</a:t>
            </a:r>
          </a:p>
          <a:p>
            <a:pPr algn="r" defTabSz="493597">
              <a:lnSpc>
                <a:spcPct val="125000"/>
              </a:lnSpc>
              <a:buClr>
                <a:srgbClr val="990000"/>
              </a:buClr>
              <a:buFont typeface="Wingdings" pitchFamily="2" charset="2"/>
              <a:buNone/>
              <a:defRPr/>
            </a:pPr>
            <a:r>
              <a:rPr lang="zh-CN" altLang="en-US" sz="675" dirty="0">
                <a:solidFill>
                  <a:srgbClr val="FFFFFF"/>
                </a:solidFill>
                <a:latin typeface="Arial" charset="0"/>
              </a:rPr>
              <a:t>字体</a:t>
            </a:r>
            <a:r>
              <a:rPr lang="en-US" altLang="zh-CN" sz="675" dirty="0">
                <a:solidFill>
                  <a:srgbClr val="FFFFFF"/>
                </a:solidFill>
                <a:latin typeface="Arial" charset="0"/>
              </a:rPr>
              <a:t>:</a:t>
            </a:r>
            <a:r>
              <a:rPr lang="zh-CN" altLang="en-US" sz="675" dirty="0">
                <a:solidFill>
                  <a:srgbClr val="FFFFFF"/>
                </a:solidFill>
                <a:latin typeface="Arial" charset="0"/>
              </a:rPr>
              <a:t>细黑体 </a:t>
            </a:r>
          </a:p>
          <a:p>
            <a:pPr algn="r" defTabSz="493597">
              <a:lnSpc>
                <a:spcPct val="125000"/>
              </a:lnSpc>
              <a:buClr>
                <a:srgbClr val="990000"/>
              </a:buClr>
              <a:buFont typeface="Wingdings" pitchFamily="2" charset="2"/>
              <a:buNone/>
              <a:defRPr/>
            </a:pPr>
            <a:endParaRPr lang="zh-CN" altLang="en-US" sz="675" dirty="0">
              <a:solidFill>
                <a:srgbClr val="FFFFFF"/>
              </a:solidFill>
              <a:latin typeface="Arial" charset="0"/>
            </a:endParaRPr>
          </a:p>
          <a:p>
            <a:pPr algn="r" defTabSz="493597">
              <a:lnSpc>
                <a:spcPct val="125000"/>
              </a:lnSpc>
              <a:buClr>
                <a:srgbClr val="990000"/>
              </a:buClr>
              <a:buFont typeface="Wingdings" pitchFamily="2" charset="2"/>
              <a:buNone/>
              <a:defRPr/>
            </a:pPr>
            <a:endParaRPr lang="zh-CN" altLang="en-US" sz="675" dirty="0">
              <a:solidFill>
                <a:srgbClr val="FFFFFF"/>
              </a:solidFill>
              <a:latin typeface="Arial" charset="0"/>
            </a:endParaRPr>
          </a:p>
          <a:p>
            <a:pPr algn="r" defTabSz="493597">
              <a:lnSpc>
                <a:spcPct val="125000"/>
              </a:lnSpc>
              <a:buClr>
                <a:srgbClr val="990000"/>
              </a:buClr>
              <a:buFont typeface="Wingdings" pitchFamily="2" charset="2"/>
              <a:buNone/>
              <a:defRPr/>
            </a:pPr>
            <a:endParaRPr lang="en-US" altLang="zh-CN" sz="675" dirty="0">
              <a:solidFill>
                <a:srgbClr val="FFFFFF"/>
              </a:solidFill>
              <a:latin typeface="Arial" charset="0"/>
            </a:endParaRPr>
          </a:p>
          <a:p>
            <a:pPr algn="r" defTabSz="493597">
              <a:lnSpc>
                <a:spcPct val="125000"/>
              </a:lnSpc>
              <a:buClr>
                <a:srgbClr val="990000"/>
              </a:buClr>
              <a:buFont typeface="Wingdings" pitchFamily="2" charset="2"/>
              <a:buNone/>
              <a:defRPr/>
            </a:pPr>
            <a:endParaRPr lang="en-US" altLang="zh-CN" sz="675" dirty="0">
              <a:solidFill>
                <a:srgbClr val="FFFFFF"/>
              </a:solidFill>
              <a:latin typeface="Arial" charset="0"/>
            </a:endParaRPr>
          </a:p>
          <a:p>
            <a:pPr algn="r" defTabSz="493597">
              <a:lnSpc>
                <a:spcPct val="125000"/>
              </a:lnSpc>
              <a:buClr>
                <a:srgbClr val="990000"/>
              </a:buClr>
              <a:buFont typeface="Wingdings" pitchFamily="2" charset="2"/>
              <a:buNone/>
              <a:defRPr/>
            </a:pPr>
            <a:endParaRPr lang="zh-CN" altLang="en-US" sz="675" dirty="0">
              <a:solidFill>
                <a:srgbClr val="080808"/>
              </a:solidFill>
              <a:latin typeface="Arial" charset="0"/>
            </a:endParaRPr>
          </a:p>
        </p:txBody>
      </p:sp>
      <p:sp>
        <p:nvSpPr>
          <p:cNvPr id="663556" name="Rectangle 4"/>
          <p:cNvSpPr>
            <a:spLocks noChangeArrowheads="1"/>
          </p:cNvSpPr>
          <p:nvPr/>
        </p:nvSpPr>
        <p:spPr bwMode="auto">
          <a:xfrm>
            <a:off x="6951738" y="4115261"/>
            <a:ext cx="690085" cy="178864"/>
          </a:xfrm>
          <a:prstGeom prst="rect">
            <a:avLst/>
          </a:prstGeom>
          <a:solidFill>
            <a:schemeClr val="bg1"/>
          </a:solidFill>
          <a:ln w="9525" algn="ctr">
            <a:noFill/>
            <a:miter lim="800000"/>
            <a:headEnd/>
            <a:tailEnd/>
          </a:ln>
          <a:effectLst/>
        </p:spPr>
        <p:txBody>
          <a:bodyPr lIns="51404" tIns="25702" rIns="51404" bIns="25702" anchor="ctr">
            <a:spAutoFit/>
          </a:bodyP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nvGrpSpPr>
          <p:cNvPr id="5125" name="Group 5"/>
          <p:cNvGrpSpPr>
            <a:grpSpLocks/>
          </p:cNvGrpSpPr>
          <p:nvPr/>
        </p:nvGrpSpPr>
        <p:grpSpPr bwMode="auto">
          <a:xfrm>
            <a:off x="7014229" y="3958829"/>
            <a:ext cx="556175" cy="138113"/>
            <a:chOff x="6657" y="3492"/>
            <a:chExt cx="527" cy="121"/>
          </a:xfrm>
        </p:grpSpPr>
        <p:sp>
          <p:nvSpPr>
            <p:cNvPr id="663558" name="Rectangle 6"/>
            <p:cNvSpPr>
              <a:spLocks noChangeArrowheads="1"/>
            </p:cNvSpPr>
            <p:nvPr/>
          </p:nvSpPr>
          <p:spPr bwMode="auto">
            <a:xfrm flipV="1">
              <a:off x="6789" y="3492"/>
              <a:ext cx="132" cy="121"/>
            </a:xfrm>
            <a:prstGeom prst="rect">
              <a:avLst/>
            </a:prstGeom>
            <a:solidFill>
              <a:srgbClr val="FFCC66"/>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59" name="Rectangle 7"/>
            <p:cNvSpPr>
              <a:spLocks noChangeArrowheads="1"/>
            </p:cNvSpPr>
            <p:nvPr/>
          </p:nvSpPr>
          <p:spPr bwMode="auto">
            <a:xfrm flipV="1">
              <a:off x="6921" y="3492"/>
              <a:ext cx="130" cy="121"/>
            </a:xfrm>
            <a:prstGeom prst="rect">
              <a:avLst/>
            </a:prstGeom>
            <a:solidFill>
              <a:srgbClr val="FF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0" name="Rectangle 8"/>
            <p:cNvSpPr>
              <a:spLocks noChangeArrowheads="1"/>
            </p:cNvSpPr>
            <p:nvPr/>
          </p:nvSpPr>
          <p:spPr bwMode="auto">
            <a:xfrm flipV="1">
              <a:off x="7052" y="3492"/>
              <a:ext cx="132" cy="121"/>
            </a:xfrm>
            <a:prstGeom prst="rect">
              <a:avLst/>
            </a:prstGeom>
            <a:solidFill>
              <a:srgbClr val="99660A"/>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1" name="Rectangle 9"/>
            <p:cNvSpPr>
              <a:spLocks noChangeArrowheads="1"/>
            </p:cNvSpPr>
            <p:nvPr/>
          </p:nvSpPr>
          <p:spPr bwMode="auto">
            <a:xfrm flipV="1">
              <a:off x="6657" y="3492"/>
              <a:ext cx="132" cy="121"/>
            </a:xfrm>
            <a:prstGeom prst="rect">
              <a:avLst/>
            </a:prstGeom>
            <a:solidFill>
              <a:srgbClr val="FFCC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5126" name="Group 10"/>
          <p:cNvGrpSpPr>
            <a:grpSpLocks/>
          </p:cNvGrpSpPr>
          <p:nvPr/>
        </p:nvGrpSpPr>
        <p:grpSpPr bwMode="auto">
          <a:xfrm>
            <a:off x="7014229" y="4652963"/>
            <a:ext cx="556175" cy="136922"/>
            <a:chOff x="6657" y="4103"/>
            <a:chExt cx="527" cy="121"/>
          </a:xfrm>
        </p:grpSpPr>
        <p:sp>
          <p:nvSpPr>
            <p:cNvPr id="663563" name="Rectangle 11"/>
            <p:cNvSpPr>
              <a:spLocks noChangeArrowheads="1"/>
            </p:cNvSpPr>
            <p:nvPr/>
          </p:nvSpPr>
          <p:spPr bwMode="auto">
            <a:xfrm flipV="1">
              <a:off x="6789" y="4103"/>
              <a:ext cx="132" cy="121"/>
            </a:xfrm>
            <a:prstGeom prst="rect">
              <a:avLst/>
            </a:prstGeom>
            <a:solidFill>
              <a:srgbClr val="99CCFF"/>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4" name="Rectangle 12"/>
            <p:cNvSpPr>
              <a:spLocks noChangeArrowheads="1"/>
            </p:cNvSpPr>
            <p:nvPr/>
          </p:nvSpPr>
          <p:spPr bwMode="auto">
            <a:xfrm flipV="1">
              <a:off x="6921" y="4103"/>
              <a:ext cx="130" cy="121"/>
            </a:xfrm>
            <a:prstGeom prst="rect">
              <a:avLst/>
            </a:prstGeom>
            <a:solidFill>
              <a:srgbClr val="99CC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5" name="Rectangle 13"/>
            <p:cNvSpPr>
              <a:spLocks noChangeArrowheads="1"/>
            </p:cNvSpPr>
            <p:nvPr/>
          </p:nvSpPr>
          <p:spPr bwMode="auto">
            <a:xfrm flipV="1">
              <a:off x="7052" y="4103"/>
              <a:ext cx="132" cy="121"/>
            </a:xfrm>
            <a:prstGeom prst="rect">
              <a:avLst/>
            </a:prstGeom>
            <a:solidFill>
              <a:srgbClr val="0099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6" name="Rectangle 14"/>
            <p:cNvSpPr>
              <a:spLocks noChangeArrowheads="1"/>
            </p:cNvSpPr>
            <p:nvPr/>
          </p:nvSpPr>
          <p:spPr bwMode="auto">
            <a:xfrm flipV="1">
              <a:off x="6657" y="4103"/>
              <a:ext cx="132" cy="121"/>
            </a:xfrm>
            <a:prstGeom prst="rect">
              <a:avLst/>
            </a:prstGeom>
            <a:solidFill>
              <a:srgbClr val="CCCCFF"/>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5127" name="Group 15"/>
          <p:cNvGrpSpPr>
            <a:grpSpLocks/>
          </p:cNvGrpSpPr>
          <p:nvPr/>
        </p:nvGrpSpPr>
        <p:grpSpPr bwMode="auto">
          <a:xfrm>
            <a:off x="7014229" y="4837510"/>
            <a:ext cx="556175" cy="136922"/>
            <a:chOff x="6657" y="4266"/>
            <a:chExt cx="527" cy="121"/>
          </a:xfrm>
        </p:grpSpPr>
        <p:sp>
          <p:nvSpPr>
            <p:cNvPr id="663568" name="Rectangle 16"/>
            <p:cNvSpPr>
              <a:spLocks noChangeArrowheads="1"/>
            </p:cNvSpPr>
            <p:nvPr/>
          </p:nvSpPr>
          <p:spPr bwMode="auto">
            <a:xfrm flipV="1">
              <a:off x="6789" y="4266"/>
              <a:ext cx="132" cy="121"/>
            </a:xfrm>
            <a:prstGeom prst="rect">
              <a:avLst/>
            </a:prstGeom>
            <a:solidFill>
              <a:srgbClr val="99CC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9" name="Rectangle 17"/>
            <p:cNvSpPr>
              <a:spLocks noChangeArrowheads="1"/>
            </p:cNvSpPr>
            <p:nvPr/>
          </p:nvSpPr>
          <p:spPr bwMode="auto">
            <a:xfrm flipV="1">
              <a:off x="6921" y="4266"/>
              <a:ext cx="130" cy="121"/>
            </a:xfrm>
            <a:prstGeom prst="rect">
              <a:avLst/>
            </a:prstGeom>
            <a:solidFill>
              <a:srgbClr val="0099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0" name="Rectangle 18"/>
            <p:cNvSpPr>
              <a:spLocks noChangeArrowheads="1"/>
            </p:cNvSpPr>
            <p:nvPr/>
          </p:nvSpPr>
          <p:spPr bwMode="auto">
            <a:xfrm flipV="1">
              <a:off x="7052" y="4266"/>
              <a:ext cx="132" cy="121"/>
            </a:xfrm>
            <a:prstGeom prst="rect">
              <a:avLst/>
            </a:prstGeom>
            <a:solidFill>
              <a:srgbClr val="0066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1" name="Rectangle 19"/>
            <p:cNvSpPr>
              <a:spLocks noChangeArrowheads="1"/>
            </p:cNvSpPr>
            <p:nvPr/>
          </p:nvSpPr>
          <p:spPr bwMode="auto">
            <a:xfrm flipV="1">
              <a:off x="6657" y="4266"/>
              <a:ext cx="132" cy="121"/>
            </a:xfrm>
            <a:prstGeom prst="rect">
              <a:avLst/>
            </a:prstGeom>
            <a:solidFill>
              <a:srgbClr val="CCFF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5128" name="Group 20"/>
          <p:cNvGrpSpPr>
            <a:grpSpLocks/>
          </p:cNvGrpSpPr>
          <p:nvPr/>
        </p:nvGrpSpPr>
        <p:grpSpPr bwMode="auto">
          <a:xfrm>
            <a:off x="7014229" y="4145757"/>
            <a:ext cx="556175" cy="136922"/>
            <a:chOff x="6657" y="3656"/>
            <a:chExt cx="527" cy="121"/>
          </a:xfrm>
        </p:grpSpPr>
        <p:sp>
          <p:nvSpPr>
            <p:cNvPr id="663573" name="Rectangle 21"/>
            <p:cNvSpPr>
              <a:spLocks noChangeArrowheads="1"/>
            </p:cNvSpPr>
            <p:nvPr/>
          </p:nvSpPr>
          <p:spPr bwMode="auto">
            <a:xfrm flipV="1">
              <a:off x="6657" y="3656"/>
              <a:ext cx="132" cy="121"/>
            </a:xfrm>
            <a:prstGeom prst="rect">
              <a:avLst/>
            </a:prstGeom>
            <a:solidFill>
              <a:srgbClr val="CCCC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4" name="Rectangle 22"/>
            <p:cNvSpPr>
              <a:spLocks noChangeArrowheads="1"/>
            </p:cNvSpPr>
            <p:nvPr/>
          </p:nvSpPr>
          <p:spPr bwMode="auto">
            <a:xfrm flipV="1">
              <a:off x="6789" y="3656"/>
              <a:ext cx="132" cy="121"/>
            </a:xfrm>
            <a:prstGeom prst="rect">
              <a:avLst/>
            </a:prstGeom>
            <a:solidFill>
              <a:srgbClr val="FF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5" name="Rectangle 23"/>
            <p:cNvSpPr>
              <a:spLocks noChangeArrowheads="1"/>
            </p:cNvSpPr>
            <p:nvPr/>
          </p:nvSpPr>
          <p:spPr bwMode="auto">
            <a:xfrm flipV="1">
              <a:off x="6921" y="3656"/>
              <a:ext cx="130" cy="121"/>
            </a:xfrm>
            <a:prstGeom prst="rect">
              <a:avLst/>
            </a:prstGeom>
            <a:solidFill>
              <a:srgbClr val="9900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6" name="Rectangle 24"/>
            <p:cNvSpPr>
              <a:spLocks noChangeArrowheads="1"/>
            </p:cNvSpPr>
            <p:nvPr/>
          </p:nvSpPr>
          <p:spPr bwMode="auto">
            <a:xfrm flipV="1">
              <a:off x="7052" y="3656"/>
              <a:ext cx="132" cy="121"/>
            </a:xfrm>
            <a:prstGeom prst="rect">
              <a:avLst/>
            </a:prstGeom>
            <a:solidFill>
              <a:schemeClr val="tx1"/>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5129" name="Group 25"/>
          <p:cNvGrpSpPr>
            <a:grpSpLocks/>
          </p:cNvGrpSpPr>
          <p:nvPr/>
        </p:nvGrpSpPr>
        <p:grpSpPr bwMode="auto">
          <a:xfrm>
            <a:off x="7014229" y="4468416"/>
            <a:ext cx="556175" cy="136922"/>
            <a:chOff x="6657" y="3941"/>
            <a:chExt cx="527" cy="121"/>
          </a:xfrm>
        </p:grpSpPr>
        <p:sp>
          <p:nvSpPr>
            <p:cNvPr id="663578" name="Rectangle 26"/>
            <p:cNvSpPr>
              <a:spLocks noChangeArrowheads="1"/>
            </p:cNvSpPr>
            <p:nvPr/>
          </p:nvSpPr>
          <p:spPr bwMode="auto">
            <a:xfrm flipV="1">
              <a:off x="6789" y="3941"/>
              <a:ext cx="132" cy="121"/>
            </a:xfrm>
            <a:prstGeom prst="rect">
              <a:avLst/>
            </a:prstGeom>
            <a:solidFill>
              <a:srgbClr val="CCFF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9" name="Rectangle 27"/>
            <p:cNvSpPr>
              <a:spLocks noChangeArrowheads="1"/>
            </p:cNvSpPr>
            <p:nvPr/>
          </p:nvSpPr>
          <p:spPr bwMode="auto">
            <a:xfrm flipV="1">
              <a:off x="6921" y="3941"/>
              <a:ext cx="130" cy="121"/>
            </a:xfrm>
            <a:prstGeom prst="rect">
              <a:avLst/>
            </a:prstGeom>
            <a:solidFill>
              <a:srgbClr val="66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0" name="Rectangle 28"/>
            <p:cNvSpPr>
              <a:spLocks noChangeArrowheads="1"/>
            </p:cNvSpPr>
            <p:nvPr/>
          </p:nvSpPr>
          <p:spPr bwMode="auto">
            <a:xfrm flipV="1">
              <a:off x="7052" y="3941"/>
              <a:ext cx="132" cy="121"/>
            </a:xfrm>
            <a:prstGeom prst="rect">
              <a:avLst/>
            </a:prstGeom>
            <a:solidFill>
              <a:schemeClr val="tx1"/>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1" name="Rectangle 29"/>
            <p:cNvSpPr>
              <a:spLocks noChangeArrowheads="1"/>
            </p:cNvSpPr>
            <p:nvPr/>
          </p:nvSpPr>
          <p:spPr bwMode="auto">
            <a:xfrm flipV="1">
              <a:off x="6657" y="3941"/>
              <a:ext cx="132" cy="121"/>
            </a:xfrm>
            <a:prstGeom prst="rect">
              <a:avLst/>
            </a:prstGeom>
            <a:solidFill>
              <a:srgbClr val="CCCC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5130" name="Group 30"/>
          <p:cNvGrpSpPr>
            <a:grpSpLocks/>
          </p:cNvGrpSpPr>
          <p:nvPr/>
        </p:nvGrpSpPr>
        <p:grpSpPr bwMode="auto">
          <a:xfrm>
            <a:off x="7014229" y="5023247"/>
            <a:ext cx="556175" cy="136922"/>
            <a:chOff x="6657" y="4430"/>
            <a:chExt cx="527" cy="121"/>
          </a:xfrm>
        </p:grpSpPr>
        <p:sp>
          <p:nvSpPr>
            <p:cNvPr id="663583" name="Rectangle 31"/>
            <p:cNvSpPr>
              <a:spLocks noChangeArrowheads="1"/>
            </p:cNvSpPr>
            <p:nvPr/>
          </p:nvSpPr>
          <p:spPr bwMode="auto">
            <a:xfrm flipV="1">
              <a:off x="6789" y="4430"/>
              <a:ext cx="132" cy="121"/>
            </a:xfrm>
            <a:prstGeom prst="rect">
              <a:avLst/>
            </a:prstGeom>
            <a:solidFill>
              <a:schemeClr val="hlink"/>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4" name="Rectangle 32"/>
            <p:cNvSpPr>
              <a:spLocks noChangeArrowheads="1"/>
            </p:cNvSpPr>
            <p:nvPr/>
          </p:nvSpPr>
          <p:spPr bwMode="auto">
            <a:xfrm flipV="1">
              <a:off x="6921" y="4430"/>
              <a:ext cx="130" cy="121"/>
            </a:xfrm>
            <a:prstGeom prst="rect">
              <a:avLst/>
            </a:prstGeom>
            <a:solidFill>
              <a:srgbClr val="0066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5" name="Rectangle 33"/>
            <p:cNvSpPr>
              <a:spLocks noChangeArrowheads="1"/>
            </p:cNvSpPr>
            <p:nvPr/>
          </p:nvSpPr>
          <p:spPr bwMode="auto">
            <a:xfrm flipV="1">
              <a:off x="7052" y="4430"/>
              <a:ext cx="132" cy="121"/>
            </a:xfrm>
            <a:prstGeom prst="rect">
              <a:avLst/>
            </a:prstGeom>
            <a:solidFill>
              <a:schemeClr val="tx1"/>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6" name="Rectangle 34"/>
            <p:cNvSpPr>
              <a:spLocks noChangeArrowheads="1"/>
            </p:cNvSpPr>
            <p:nvPr/>
          </p:nvSpPr>
          <p:spPr bwMode="auto">
            <a:xfrm flipV="1">
              <a:off x="6657" y="4430"/>
              <a:ext cx="132" cy="121"/>
            </a:xfrm>
            <a:prstGeom prst="rect">
              <a:avLst/>
            </a:prstGeom>
            <a:solidFill>
              <a:srgbClr val="99CCFF"/>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5131" name="Group 35"/>
          <p:cNvGrpSpPr>
            <a:grpSpLocks/>
          </p:cNvGrpSpPr>
          <p:nvPr/>
        </p:nvGrpSpPr>
        <p:grpSpPr bwMode="auto">
          <a:xfrm>
            <a:off x="7014229" y="3774282"/>
            <a:ext cx="556175" cy="138113"/>
            <a:chOff x="6657" y="3329"/>
            <a:chExt cx="527" cy="122"/>
          </a:xfrm>
        </p:grpSpPr>
        <p:sp>
          <p:nvSpPr>
            <p:cNvPr id="663588" name="Rectangle 36"/>
            <p:cNvSpPr>
              <a:spLocks noChangeArrowheads="1"/>
            </p:cNvSpPr>
            <p:nvPr/>
          </p:nvSpPr>
          <p:spPr bwMode="auto">
            <a:xfrm flipV="1">
              <a:off x="6789" y="3329"/>
              <a:ext cx="132" cy="122"/>
            </a:xfrm>
            <a:prstGeom prst="rect">
              <a:avLst/>
            </a:prstGeom>
            <a:solidFill>
              <a:srgbClr val="FF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9" name="Rectangle 37"/>
            <p:cNvSpPr>
              <a:spLocks noChangeArrowheads="1"/>
            </p:cNvSpPr>
            <p:nvPr/>
          </p:nvSpPr>
          <p:spPr bwMode="auto">
            <a:xfrm flipV="1">
              <a:off x="6921" y="3329"/>
              <a:ext cx="130" cy="122"/>
            </a:xfrm>
            <a:prstGeom prst="rect">
              <a:avLst/>
            </a:prstGeom>
            <a:solidFill>
              <a:srgbClr val="99660A"/>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0" name="Rectangle 38"/>
            <p:cNvSpPr>
              <a:spLocks noChangeArrowheads="1"/>
            </p:cNvSpPr>
            <p:nvPr/>
          </p:nvSpPr>
          <p:spPr bwMode="auto">
            <a:xfrm flipV="1">
              <a:off x="7052" y="3329"/>
              <a:ext cx="132" cy="122"/>
            </a:xfrm>
            <a:prstGeom prst="rect">
              <a:avLst/>
            </a:prstGeom>
            <a:solidFill>
              <a:srgbClr val="9900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1" name="Rectangle 39"/>
            <p:cNvSpPr>
              <a:spLocks noChangeArrowheads="1"/>
            </p:cNvSpPr>
            <p:nvPr/>
          </p:nvSpPr>
          <p:spPr bwMode="auto">
            <a:xfrm flipV="1">
              <a:off x="6657" y="3329"/>
              <a:ext cx="132" cy="122"/>
            </a:xfrm>
            <a:prstGeom prst="rect">
              <a:avLst/>
            </a:prstGeom>
            <a:solidFill>
              <a:srgbClr val="FFCC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5132" name="Group 40"/>
          <p:cNvGrpSpPr>
            <a:grpSpLocks/>
          </p:cNvGrpSpPr>
          <p:nvPr/>
        </p:nvGrpSpPr>
        <p:grpSpPr bwMode="auto">
          <a:xfrm>
            <a:off x="7014229" y="3450432"/>
            <a:ext cx="556175" cy="136922"/>
            <a:chOff x="6657" y="3043"/>
            <a:chExt cx="527" cy="121"/>
          </a:xfrm>
        </p:grpSpPr>
        <p:sp>
          <p:nvSpPr>
            <p:cNvPr id="663593" name="Rectangle 41"/>
            <p:cNvSpPr>
              <a:spLocks noChangeArrowheads="1"/>
            </p:cNvSpPr>
            <p:nvPr/>
          </p:nvSpPr>
          <p:spPr bwMode="auto">
            <a:xfrm flipV="1">
              <a:off x="6921" y="3043"/>
              <a:ext cx="130" cy="121"/>
            </a:xfrm>
            <a:prstGeom prst="rect">
              <a:avLst/>
            </a:prstGeom>
            <a:solidFill>
              <a:srgbClr val="FF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4" name="Rectangle 42"/>
            <p:cNvSpPr>
              <a:spLocks noChangeArrowheads="1"/>
            </p:cNvSpPr>
            <p:nvPr/>
          </p:nvSpPr>
          <p:spPr bwMode="auto">
            <a:xfrm flipV="1">
              <a:off x="7052" y="3043"/>
              <a:ext cx="132" cy="121"/>
            </a:xfrm>
            <a:prstGeom prst="rect">
              <a:avLst/>
            </a:prstGeom>
            <a:solidFill>
              <a:srgbClr val="CCCC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5" name="Rectangle 43"/>
            <p:cNvSpPr>
              <a:spLocks noChangeArrowheads="1"/>
            </p:cNvSpPr>
            <p:nvPr/>
          </p:nvSpPr>
          <p:spPr bwMode="auto">
            <a:xfrm flipV="1">
              <a:off x="6657" y="3043"/>
              <a:ext cx="132" cy="121"/>
            </a:xfrm>
            <a:prstGeom prst="rect">
              <a:avLst/>
            </a:prstGeom>
            <a:solidFill>
              <a:srgbClr val="99CCFF"/>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6" name="Rectangle 44"/>
            <p:cNvSpPr>
              <a:spLocks noChangeArrowheads="1"/>
            </p:cNvSpPr>
            <p:nvPr/>
          </p:nvSpPr>
          <p:spPr bwMode="auto">
            <a:xfrm flipV="1">
              <a:off x="6789" y="3043"/>
              <a:ext cx="132" cy="121"/>
            </a:xfrm>
            <a:prstGeom prst="rect">
              <a:avLst/>
            </a:prstGeom>
            <a:solidFill>
              <a:srgbClr val="66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5133" name="Group 45"/>
          <p:cNvGrpSpPr>
            <a:grpSpLocks/>
          </p:cNvGrpSpPr>
          <p:nvPr/>
        </p:nvGrpSpPr>
        <p:grpSpPr bwMode="auto">
          <a:xfrm>
            <a:off x="7014229" y="3265884"/>
            <a:ext cx="556175" cy="138113"/>
            <a:chOff x="6657" y="2881"/>
            <a:chExt cx="527" cy="121"/>
          </a:xfrm>
        </p:grpSpPr>
        <p:sp>
          <p:nvSpPr>
            <p:cNvPr id="663598" name="Rectangle 46"/>
            <p:cNvSpPr>
              <a:spLocks noChangeArrowheads="1"/>
            </p:cNvSpPr>
            <p:nvPr/>
          </p:nvSpPr>
          <p:spPr bwMode="auto">
            <a:xfrm flipV="1">
              <a:off x="6921" y="2881"/>
              <a:ext cx="130" cy="121"/>
            </a:xfrm>
            <a:prstGeom prst="rect">
              <a:avLst/>
            </a:prstGeom>
            <a:solidFill>
              <a:srgbClr val="B2B2B2"/>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9" name="Rectangle 47"/>
            <p:cNvSpPr>
              <a:spLocks noChangeArrowheads="1"/>
            </p:cNvSpPr>
            <p:nvPr/>
          </p:nvSpPr>
          <p:spPr bwMode="auto">
            <a:xfrm flipV="1">
              <a:off x="7052" y="2881"/>
              <a:ext cx="132" cy="121"/>
            </a:xfrm>
            <a:prstGeom prst="rect">
              <a:avLst/>
            </a:prstGeom>
            <a:solidFill>
              <a:srgbClr val="EAEAEA"/>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600" name="Rectangle 48"/>
            <p:cNvSpPr>
              <a:spLocks noChangeArrowheads="1"/>
            </p:cNvSpPr>
            <p:nvPr/>
          </p:nvSpPr>
          <p:spPr bwMode="auto">
            <a:xfrm flipV="1">
              <a:off x="6657" y="2881"/>
              <a:ext cx="132" cy="121"/>
            </a:xfrm>
            <a:prstGeom prst="rect">
              <a:avLst/>
            </a:prstGeom>
            <a:solidFill>
              <a:srgbClr val="9900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601" name="Rectangle 49"/>
            <p:cNvSpPr>
              <a:spLocks noChangeArrowheads="1"/>
            </p:cNvSpPr>
            <p:nvPr/>
          </p:nvSpPr>
          <p:spPr bwMode="auto">
            <a:xfrm flipV="1">
              <a:off x="6789" y="2881"/>
              <a:ext cx="132" cy="121"/>
            </a:xfrm>
            <a:prstGeom prst="rect">
              <a:avLst/>
            </a:prstGeom>
            <a:solidFill>
              <a:schemeClr val="tx1"/>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sp>
        <p:nvSpPr>
          <p:cNvPr id="663602" name="Rectangle 50"/>
          <p:cNvSpPr>
            <a:spLocks noChangeArrowheads="1"/>
          </p:cNvSpPr>
          <p:nvPr/>
        </p:nvSpPr>
        <p:spPr bwMode="auto">
          <a:xfrm>
            <a:off x="6899959" y="1697832"/>
            <a:ext cx="788286" cy="1990725"/>
          </a:xfrm>
          <a:prstGeom prst="rect">
            <a:avLst/>
          </a:prstGeom>
          <a:noFill/>
          <a:ln w="9525">
            <a:noFill/>
            <a:miter lim="800000"/>
            <a:headEnd/>
            <a:tailEnd/>
          </a:ln>
          <a:effectLst/>
        </p:spPr>
        <p:txBody>
          <a:bodyPr lIns="49365" tIns="24683" rIns="49365" bIns="24683"/>
          <a:lstStyle/>
          <a:p>
            <a:pPr defTabSz="493597">
              <a:lnSpc>
                <a:spcPct val="120000"/>
              </a:lnSpc>
              <a:buClr>
                <a:srgbClr val="990000"/>
              </a:buClr>
              <a:buFont typeface="Wingdings" pitchFamily="2" charset="2"/>
              <a:buNone/>
              <a:defRPr/>
            </a:pPr>
            <a:r>
              <a:rPr lang="zh-CN" altLang="en-US" sz="675" dirty="0">
                <a:solidFill>
                  <a:srgbClr val="FFFFFF"/>
                </a:solidFill>
                <a:latin typeface="华文细黑" pitchFamily="2" charset="-122"/>
              </a:rPr>
              <a:t>配色参考方案：</a:t>
            </a:r>
          </a:p>
          <a:p>
            <a:pPr defTabSz="493597">
              <a:lnSpc>
                <a:spcPct val="120000"/>
              </a:lnSpc>
              <a:buClr>
                <a:srgbClr val="990000"/>
              </a:buClr>
              <a:buFont typeface="Wingdings" pitchFamily="2" charset="2"/>
              <a:buNone/>
              <a:defRPr/>
            </a:pPr>
            <a:r>
              <a:rPr lang="zh-CN" altLang="en-US" sz="675" dirty="0">
                <a:solidFill>
                  <a:srgbClr val="FFFFFF"/>
                </a:solidFill>
                <a:latin typeface="华文细黑" pitchFamily="2" charset="-122"/>
              </a:rPr>
              <a:t>建议同一页面内不超过四种颜色，以下是９组配色方案，同一页面内只选择一组使用。</a:t>
            </a:r>
            <a:endParaRPr lang="en-US" altLang="zh-CN" sz="675" dirty="0">
              <a:solidFill>
                <a:srgbClr val="FFFFFF"/>
              </a:solidFill>
              <a:latin typeface="华文细黑" pitchFamily="2" charset="-122"/>
            </a:endParaRPr>
          </a:p>
          <a:p>
            <a:pPr defTabSz="493597">
              <a:lnSpc>
                <a:spcPct val="120000"/>
              </a:lnSpc>
              <a:buClr>
                <a:srgbClr val="990000"/>
              </a:buClr>
              <a:buFont typeface="Wingdings" pitchFamily="2" charset="2"/>
              <a:buNone/>
              <a:defRPr/>
            </a:pPr>
            <a:r>
              <a:rPr lang="zh-CN" altLang="en-US" sz="675" dirty="0">
                <a:solidFill>
                  <a:srgbClr val="FFFFFF"/>
                </a:solidFill>
                <a:latin typeface="华文细黑" pitchFamily="2" charset="-122"/>
              </a:rPr>
              <a:t>（仅供参考）</a:t>
            </a:r>
          </a:p>
          <a:p>
            <a:pPr defTabSz="493597">
              <a:lnSpc>
                <a:spcPct val="125000"/>
              </a:lnSpc>
              <a:buClr>
                <a:srgbClr val="990000"/>
              </a:buClr>
              <a:buFont typeface="Wingdings" pitchFamily="2" charset="2"/>
              <a:buNone/>
              <a:defRPr/>
            </a:pPr>
            <a:endParaRPr lang="en-US" altLang="zh-CN" sz="675" dirty="0">
              <a:solidFill>
                <a:srgbClr val="FFFFFF"/>
              </a:solidFill>
              <a:latin typeface="华文细黑" pitchFamily="2" charset="-122"/>
            </a:endParaRPr>
          </a:p>
          <a:p>
            <a:pPr defTabSz="493597">
              <a:lnSpc>
                <a:spcPct val="125000"/>
              </a:lnSpc>
              <a:buClr>
                <a:srgbClr val="990000"/>
              </a:buClr>
              <a:buFont typeface="Wingdings" pitchFamily="2" charset="2"/>
              <a:buChar char="n"/>
              <a:defRPr/>
            </a:pPr>
            <a:endParaRPr lang="en-US" altLang="zh-CN" sz="675" dirty="0">
              <a:solidFill>
                <a:srgbClr val="FFFFFF"/>
              </a:solidFill>
              <a:latin typeface="华文细黑" pitchFamily="2" charset="-122"/>
            </a:endParaRPr>
          </a:p>
          <a:p>
            <a:pPr defTabSz="493597">
              <a:lnSpc>
                <a:spcPct val="125000"/>
              </a:lnSpc>
              <a:buClr>
                <a:srgbClr val="990000"/>
              </a:buClr>
              <a:buFont typeface="Wingdings" pitchFamily="2" charset="2"/>
              <a:buChar char="n"/>
              <a:defRPr/>
            </a:pPr>
            <a:endParaRPr lang="zh-CN" altLang="en-US" sz="675" dirty="0">
              <a:solidFill>
                <a:srgbClr val="FFFFFF"/>
              </a:solidFill>
              <a:latin typeface="华文细黑" pitchFamily="2" charset="-122"/>
            </a:endParaRPr>
          </a:p>
        </p:txBody>
      </p:sp>
      <p:sp>
        <p:nvSpPr>
          <p:cNvPr id="663603" name="Rectangle 51"/>
          <p:cNvSpPr>
            <a:spLocks noChangeArrowheads="1"/>
          </p:cNvSpPr>
          <p:nvPr/>
        </p:nvSpPr>
        <p:spPr bwMode="auto">
          <a:xfrm>
            <a:off x="6899959" y="-46435"/>
            <a:ext cx="788286" cy="628651"/>
          </a:xfrm>
          <a:prstGeom prst="rect">
            <a:avLst/>
          </a:prstGeom>
          <a:noFill/>
          <a:ln w="9525">
            <a:noFill/>
            <a:miter lim="800000"/>
            <a:headEnd/>
            <a:tailEnd/>
          </a:ln>
          <a:effectLst/>
        </p:spPr>
        <p:txBody>
          <a:bodyPr lIns="49365" tIns="24683" rIns="49365" bIns="24683"/>
          <a:lstStyle/>
          <a:p>
            <a:pPr defTabSz="493597">
              <a:lnSpc>
                <a:spcPct val="120000"/>
              </a:lnSpc>
              <a:buClr>
                <a:srgbClr val="990000"/>
              </a:buClr>
              <a:buFont typeface="Wingdings" pitchFamily="2" charset="2"/>
              <a:buNone/>
              <a:defRPr/>
            </a:pPr>
            <a:r>
              <a:rPr lang="zh-CN" altLang="en-US" sz="675" dirty="0">
                <a:solidFill>
                  <a:srgbClr val="FFFFFF"/>
                </a:solidFill>
                <a:latin typeface="华文细黑" pitchFamily="2" charset="-122"/>
              </a:rPr>
              <a:t>客户或者合作伙伴的标志放在右上角</a:t>
            </a:r>
            <a:r>
              <a:rPr lang="en-US" altLang="zh-CN" sz="675" dirty="0">
                <a:solidFill>
                  <a:srgbClr val="FFFFFF"/>
                </a:solidFill>
                <a:latin typeface="华文细黑" pitchFamily="2" charset="-122"/>
              </a:rPr>
              <a:t>.</a:t>
            </a:r>
          </a:p>
          <a:p>
            <a:pPr defTabSz="493597">
              <a:lnSpc>
                <a:spcPct val="125000"/>
              </a:lnSpc>
              <a:buClr>
                <a:srgbClr val="990000"/>
              </a:buClr>
              <a:buFont typeface="Wingdings" pitchFamily="2" charset="2"/>
              <a:buNone/>
              <a:defRPr/>
            </a:pPr>
            <a:endParaRPr lang="en-US" altLang="zh-CN" sz="675" dirty="0">
              <a:solidFill>
                <a:srgbClr val="FFFFFF"/>
              </a:solidFill>
              <a:latin typeface="华文细黑" pitchFamily="2" charset="-122"/>
            </a:endParaRPr>
          </a:p>
          <a:p>
            <a:pPr defTabSz="493597">
              <a:lnSpc>
                <a:spcPct val="125000"/>
              </a:lnSpc>
              <a:buClr>
                <a:srgbClr val="990000"/>
              </a:buClr>
              <a:buFont typeface="Wingdings" pitchFamily="2" charset="2"/>
              <a:buChar char="n"/>
              <a:defRPr/>
            </a:pPr>
            <a:endParaRPr lang="en-US" altLang="zh-CN" sz="675" dirty="0">
              <a:solidFill>
                <a:srgbClr val="FFFFFF"/>
              </a:solidFill>
              <a:latin typeface="华文细黑" pitchFamily="2" charset="-122"/>
            </a:endParaRPr>
          </a:p>
          <a:p>
            <a:pPr defTabSz="493597">
              <a:lnSpc>
                <a:spcPct val="125000"/>
              </a:lnSpc>
              <a:buClr>
                <a:srgbClr val="990000"/>
              </a:buClr>
              <a:buFont typeface="Wingdings" pitchFamily="2" charset="2"/>
              <a:buChar char="n"/>
              <a:defRPr/>
            </a:pPr>
            <a:endParaRPr lang="zh-CN" altLang="en-US" sz="675" dirty="0">
              <a:solidFill>
                <a:srgbClr val="FFFFFF"/>
              </a:solidFill>
              <a:latin typeface="华文细黑" pitchFamily="2" charset="-122"/>
            </a:endParaRPr>
          </a:p>
        </p:txBody>
      </p:sp>
      <p:sp>
        <p:nvSpPr>
          <p:cNvPr id="663604" name="Text Box 52"/>
          <p:cNvSpPr txBox="1">
            <a:spLocks noChangeArrowheads="1"/>
          </p:cNvSpPr>
          <p:nvPr/>
        </p:nvSpPr>
        <p:spPr bwMode="auto">
          <a:xfrm>
            <a:off x="472258" y="4842273"/>
            <a:ext cx="1574963" cy="148363"/>
          </a:xfrm>
          <a:prstGeom prst="rect">
            <a:avLst/>
          </a:prstGeom>
          <a:noFill/>
          <a:ln w="9525">
            <a:noFill/>
            <a:miter lim="800000"/>
            <a:headEnd/>
            <a:tailEnd/>
          </a:ln>
        </p:spPr>
        <p:txBody>
          <a:bodyPr wrap="none" lIns="44059" tIns="22029" rIns="44059" bIns="22029">
            <a:spAutoFit/>
          </a:bodyPr>
          <a:lstStyle/>
          <a:p>
            <a:pPr defTabSz="440935" eaLnBrk="0" hangingPunct="0">
              <a:defRPr/>
            </a:pPr>
            <a:r>
              <a:rPr lang="en-US" altLang="zh-CN" sz="675" b="1" dirty="0">
                <a:solidFill>
                  <a:srgbClr val="080808"/>
                </a:solidFill>
                <a:latin typeface="Arial" charset="0"/>
                <a:ea typeface="ＭＳ Ｐゴシック" pitchFamily="34" charset="-128"/>
              </a:rPr>
              <a:t>HUAWEI TECHNOLOGIES CO., LTD.</a:t>
            </a:r>
          </a:p>
        </p:txBody>
      </p:sp>
      <p:sp>
        <p:nvSpPr>
          <p:cNvPr id="663605" name="Rectangle 53"/>
          <p:cNvSpPr>
            <a:spLocks noChangeArrowheads="1"/>
          </p:cNvSpPr>
          <p:nvPr/>
        </p:nvSpPr>
        <p:spPr bwMode="auto">
          <a:xfrm>
            <a:off x="4448505" y="4795838"/>
            <a:ext cx="792750" cy="826294"/>
          </a:xfrm>
          <a:prstGeom prst="rect">
            <a:avLst/>
          </a:prstGeom>
          <a:noFill/>
          <a:ln w="9525">
            <a:noFill/>
            <a:miter lim="800000"/>
            <a:headEnd/>
            <a:tailEnd/>
          </a:ln>
          <a:effectLst/>
        </p:spPr>
        <p:txBody>
          <a:bodyPr lIns="0" tIns="0" rIns="0" bIns="0"/>
          <a:lstStyle/>
          <a:p>
            <a:pPr defTabSz="440935" eaLnBrk="0" hangingPunct="0">
              <a:lnSpc>
                <a:spcPct val="85000"/>
              </a:lnSpc>
              <a:defRPr/>
            </a:pPr>
            <a:endParaRPr lang="de-DE" sz="525" dirty="0">
              <a:solidFill>
                <a:srgbClr val="080808"/>
              </a:solidFill>
              <a:latin typeface="Arial" charset="0"/>
              <a:ea typeface="ＭＳ Ｐゴシック" pitchFamily="34" charset="-128"/>
            </a:endParaRPr>
          </a:p>
          <a:p>
            <a:pPr defTabSz="440935" eaLnBrk="0" hangingPunct="0">
              <a:lnSpc>
                <a:spcPct val="85000"/>
              </a:lnSpc>
              <a:defRPr/>
            </a:pPr>
            <a:r>
              <a:rPr lang="de-DE" sz="525" dirty="0">
                <a:solidFill>
                  <a:srgbClr val="080808"/>
                </a:solidFill>
                <a:latin typeface="Arial" charset="0"/>
                <a:ea typeface="ＭＳ Ｐゴシック" pitchFamily="34" charset="-128"/>
              </a:rPr>
              <a:t>Page </a:t>
            </a:r>
            <a:fld id="{D8E15FD0-3785-47B1-A05C-834B988382C4}" type="slidenum">
              <a:rPr lang="de-DE" sz="525">
                <a:solidFill>
                  <a:srgbClr val="080808"/>
                </a:solidFill>
                <a:latin typeface="Arial" charset="0"/>
                <a:ea typeface="ＭＳ Ｐゴシック" pitchFamily="34" charset="-128"/>
              </a:rPr>
              <a:pPr defTabSz="440935" eaLnBrk="0" hangingPunct="0">
                <a:lnSpc>
                  <a:spcPct val="85000"/>
                </a:lnSpc>
                <a:defRPr/>
              </a:pPr>
              <a:t>‹#›</a:t>
            </a:fld>
            <a:endParaRPr lang="en-GB" sz="525" dirty="0">
              <a:solidFill>
                <a:srgbClr val="080808"/>
              </a:solidFill>
              <a:latin typeface="Arial" charset="0"/>
              <a:ea typeface="ＭＳ Ｐゴシック" pitchFamily="34" charset="-128"/>
            </a:endParaRPr>
          </a:p>
        </p:txBody>
      </p:sp>
      <p:pic>
        <p:nvPicPr>
          <p:cNvPr id="5138" name="Picture 54" descr="图片3副本"/>
          <p:cNvPicPr>
            <a:picLocks noChangeAspect="1" noChangeArrowheads="1"/>
          </p:cNvPicPr>
          <p:nvPr/>
        </p:nvPicPr>
        <p:blipFill>
          <a:blip r:embed="rId17" cstate="print"/>
          <a:srcRect/>
          <a:stretch>
            <a:fillRect/>
          </a:stretch>
        </p:blipFill>
        <p:spPr bwMode="auto">
          <a:xfrm>
            <a:off x="5726011" y="4788695"/>
            <a:ext cx="728473" cy="230981"/>
          </a:xfrm>
          <a:prstGeom prst="rect">
            <a:avLst/>
          </a:prstGeom>
          <a:noFill/>
          <a:ln w="9525">
            <a:noFill/>
            <a:miter lim="800000"/>
            <a:headEnd/>
            <a:tailEnd/>
          </a:ln>
        </p:spPr>
      </p:pic>
      <p:sp>
        <p:nvSpPr>
          <p:cNvPr id="5139" name="Rectangle 55"/>
          <p:cNvSpPr>
            <a:spLocks noGrp="1" noChangeArrowheads="1"/>
          </p:cNvSpPr>
          <p:nvPr>
            <p:ph type="title"/>
          </p:nvPr>
        </p:nvSpPr>
        <p:spPr bwMode="auto">
          <a:xfrm>
            <a:off x="454404" y="205979"/>
            <a:ext cx="6174164" cy="857250"/>
          </a:xfrm>
          <a:prstGeom prst="rect">
            <a:avLst/>
          </a:prstGeom>
          <a:noFill/>
          <a:ln w="9525">
            <a:noFill/>
            <a:miter lim="800000"/>
            <a:headEnd/>
            <a:tailEnd/>
          </a:ln>
        </p:spPr>
        <p:txBody>
          <a:bodyPr vert="horz" wrap="square" lIns="68550" tIns="34275" rIns="68550" bIns="34275" numCol="1" anchor="ctr" anchorCtr="0" compatLnSpc="1">
            <a:prstTxWarp prst="textNoShape">
              <a:avLst/>
            </a:prstTxWarp>
          </a:bodyPr>
          <a:lstStyle/>
          <a:p>
            <a:pPr lvl="0"/>
            <a:r>
              <a:rPr lang="zh-CN" altLang="en-US" smtClean="0"/>
              <a:t>单击此处编辑母版标题样式</a:t>
            </a:r>
          </a:p>
        </p:txBody>
      </p:sp>
      <p:sp>
        <p:nvSpPr>
          <p:cNvPr id="5140" name="Rectangle 56"/>
          <p:cNvSpPr>
            <a:spLocks noGrp="1" noChangeArrowheads="1"/>
          </p:cNvSpPr>
          <p:nvPr>
            <p:ph type="body" idx="1"/>
          </p:nvPr>
        </p:nvSpPr>
        <p:spPr bwMode="auto">
          <a:xfrm>
            <a:off x="496362" y="1200152"/>
            <a:ext cx="6172379" cy="3393281"/>
          </a:xfrm>
          <a:prstGeom prst="rect">
            <a:avLst/>
          </a:prstGeom>
          <a:noFill/>
          <a:ln w="9525">
            <a:noFill/>
            <a:miter lim="800000"/>
            <a:headEnd/>
            <a:tailEnd/>
          </a:ln>
        </p:spPr>
        <p:txBody>
          <a:bodyPr vert="horz" wrap="square" lIns="68550" tIns="34275" rIns="68550" bIns="3427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366119317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xStyles>
    <p:titleStyle>
      <a:lvl1pPr algn="l" defTabSz="492788" rtl="0" eaLnBrk="0" fontAlgn="base" hangingPunct="0">
        <a:spcBef>
          <a:spcPct val="0"/>
        </a:spcBef>
        <a:spcAft>
          <a:spcPct val="0"/>
        </a:spcAft>
        <a:defRPr sz="1875">
          <a:solidFill>
            <a:srgbClr val="990000"/>
          </a:solidFill>
          <a:latin typeface="+mj-lt"/>
          <a:ea typeface="+mj-ea"/>
          <a:cs typeface="+mj-cs"/>
        </a:defRPr>
      </a:lvl1pPr>
      <a:lvl2pPr algn="l" defTabSz="492788" rtl="0" eaLnBrk="0" fontAlgn="base" hangingPunct="0">
        <a:spcBef>
          <a:spcPct val="0"/>
        </a:spcBef>
        <a:spcAft>
          <a:spcPct val="0"/>
        </a:spcAft>
        <a:defRPr sz="1875">
          <a:solidFill>
            <a:srgbClr val="990000"/>
          </a:solidFill>
          <a:latin typeface="FrutigerNext LT Medium" pitchFamily="34" charset="0"/>
          <a:ea typeface="黑体" pitchFamily="2" charset="-122"/>
        </a:defRPr>
      </a:lvl2pPr>
      <a:lvl3pPr algn="l" defTabSz="492788" rtl="0" eaLnBrk="0" fontAlgn="base" hangingPunct="0">
        <a:spcBef>
          <a:spcPct val="0"/>
        </a:spcBef>
        <a:spcAft>
          <a:spcPct val="0"/>
        </a:spcAft>
        <a:defRPr sz="1875">
          <a:solidFill>
            <a:srgbClr val="990000"/>
          </a:solidFill>
          <a:latin typeface="FrutigerNext LT Medium" pitchFamily="34" charset="0"/>
          <a:ea typeface="黑体" pitchFamily="2" charset="-122"/>
        </a:defRPr>
      </a:lvl3pPr>
      <a:lvl4pPr algn="l" defTabSz="492788" rtl="0" eaLnBrk="0" fontAlgn="base" hangingPunct="0">
        <a:spcBef>
          <a:spcPct val="0"/>
        </a:spcBef>
        <a:spcAft>
          <a:spcPct val="0"/>
        </a:spcAft>
        <a:defRPr sz="1875">
          <a:solidFill>
            <a:srgbClr val="990000"/>
          </a:solidFill>
          <a:latin typeface="FrutigerNext LT Medium" pitchFamily="34" charset="0"/>
          <a:ea typeface="黑体" pitchFamily="2" charset="-122"/>
        </a:defRPr>
      </a:lvl4pPr>
      <a:lvl5pPr algn="l" defTabSz="492788" rtl="0" eaLnBrk="0" fontAlgn="base" hangingPunct="0">
        <a:spcBef>
          <a:spcPct val="0"/>
        </a:spcBef>
        <a:spcAft>
          <a:spcPct val="0"/>
        </a:spcAft>
        <a:defRPr sz="1875">
          <a:solidFill>
            <a:srgbClr val="990000"/>
          </a:solidFill>
          <a:latin typeface="FrutigerNext LT Medium" pitchFamily="34" charset="0"/>
          <a:ea typeface="黑体" pitchFamily="2" charset="-122"/>
        </a:defRPr>
      </a:lvl5pPr>
      <a:lvl6pPr marL="257063" algn="l" defTabSz="493597" rtl="0" fontAlgn="base">
        <a:spcBef>
          <a:spcPct val="0"/>
        </a:spcBef>
        <a:spcAft>
          <a:spcPct val="0"/>
        </a:spcAft>
        <a:defRPr sz="1950">
          <a:solidFill>
            <a:srgbClr val="990000"/>
          </a:solidFill>
          <a:latin typeface="FrutigerNext LT Medium" pitchFamily="34" charset="0"/>
          <a:ea typeface="黑体" pitchFamily="2" charset="-122"/>
        </a:defRPr>
      </a:lvl6pPr>
      <a:lvl7pPr marL="514127" algn="l" defTabSz="493597" rtl="0" fontAlgn="base">
        <a:spcBef>
          <a:spcPct val="0"/>
        </a:spcBef>
        <a:spcAft>
          <a:spcPct val="0"/>
        </a:spcAft>
        <a:defRPr sz="1950">
          <a:solidFill>
            <a:srgbClr val="990000"/>
          </a:solidFill>
          <a:latin typeface="FrutigerNext LT Medium" pitchFamily="34" charset="0"/>
          <a:ea typeface="黑体" pitchFamily="2" charset="-122"/>
        </a:defRPr>
      </a:lvl7pPr>
      <a:lvl8pPr marL="771189" algn="l" defTabSz="493597" rtl="0" fontAlgn="base">
        <a:spcBef>
          <a:spcPct val="0"/>
        </a:spcBef>
        <a:spcAft>
          <a:spcPct val="0"/>
        </a:spcAft>
        <a:defRPr sz="1950">
          <a:solidFill>
            <a:srgbClr val="990000"/>
          </a:solidFill>
          <a:latin typeface="FrutigerNext LT Medium" pitchFamily="34" charset="0"/>
          <a:ea typeface="黑体" pitchFamily="2" charset="-122"/>
        </a:defRPr>
      </a:lvl8pPr>
      <a:lvl9pPr marL="1028252" algn="l" defTabSz="493597" rtl="0" fontAlgn="base">
        <a:spcBef>
          <a:spcPct val="0"/>
        </a:spcBef>
        <a:spcAft>
          <a:spcPct val="0"/>
        </a:spcAft>
        <a:defRPr sz="1950">
          <a:solidFill>
            <a:srgbClr val="990000"/>
          </a:solidFill>
          <a:latin typeface="FrutigerNext LT Medium" pitchFamily="34" charset="0"/>
          <a:ea typeface="黑体" pitchFamily="2" charset="-122"/>
        </a:defRPr>
      </a:lvl9pPr>
    </p:titleStyle>
    <p:bodyStyle>
      <a:lvl1pPr marL="183902" indent="-183902" algn="l" defTabSz="492788" rtl="0" eaLnBrk="0" fontAlgn="base" hangingPunct="0">
        <a:lnSpc>
          <a:spcPct val="140000"/>
        </a:lnSpc>
        <a:spcBef>
          <a:spcPct val="0"/>
        </a:spcBef>
        <a:spcAft>
          <a:spcPct val="0"/>
        </a:spcAft>
        <a:buClr>
          <a:schemeClr val="tx2"/>
        </a:buClr>
        <a:buFont typeface="Wingdings" pitchFamily="2" charset="2"/>
        <a:buChar char="n"/>
        <a:defRPr sz="1200" b="1">
          <a:solidFill>
            <a:srgbClr val="080808"/>
          </a:solidFill>
          <a:latin typeface="+mn-lt"/>
          <a:ea typeface="+mn-ea"/>
          <a:cs typeface="+mn-cs"/>
        </a:defRPr>
      </a:lvl1pPr>
      <a:lvl2pPr marL="400836" indent="-153550" algn="l" defTabSz="492788" rtl="0" eaLnBrk="0" fontAlgn="base" hangingPunct="0">
        <a:lnSpc>
          <a:spcPct val="140000"/>
        </a:lnSpc>
        <a:spcBef>
          <a:spcPct val="0"/>
        </a:spcBef>
        <a:spcAft>
          <a:spcPct val="0"/>
        </a:spcAft>
        <a:buClr>
          <a:schemeClr val="tx1"/>
        </a:buClr>
        <a:buFont typeface="FrutigerNext LT Regular" pitchFamily="34" charset="0"/>
        <a:buChar char="›"/>
        <a:defRPr sz="975">
          <a:solidFill>
            <a:schemeClr val="tx1"/>
          </a:solidFill>
          <a:latin typeface="+mn-lt"/>
          <a:ea typeface="+mn-ea"/>
        </a:defRPr>
      </a:lvl2pPr>
      <a:lvl3pPr marL="616877" indent="-123197" algn="l" defTabSz="492788" rtl="0" eaLnBrk="0" fontAlgn="base" hangingPunct="0">
        <a:lnSpc>
          <a:spcPct val="140000"/>
        </a:lnSpc>
        <a:spcBef>
          <a:spcPct val="0"/>
        </a:spcBef>
        <a:spcAft>
          <a:spcPct val="0"/>
        </a:spcAft>
        <a:buFont typeface="FrutigerNext LT Light" pitchFamily="34" charset="0"/>
        <a:buChar char="»"/>
        <a:defRPr sz="975">
          <a:solidFill>
            <a:schemeClr val="tx1"/>
          </a:solidFill>
          <a:latin typeface="FrutigerNext LT Light" pitchFamily="34" charset="0"/>
          <a:ea typeface="+mn-ea"/>
        </a:defRPr>
      </a:lvl3pPr>
      <a:lvl4pPr marL="863271" indent="-123197" algn="l" defTabSz="492788" rtl="0" eaLnBrk="0" fontAlgn="base" hangingPunct="0">
        <a:lnSpc>
          <a:spcPct val="140000"/>
        </a:lnSpc>
        <a:spcBef>
          <a:spcPct val="0"/>
        </a:spcBef>
        <a:spcAft>
          <a:spcPct val="0"/>
        </a:spcAft>
        <a:buChar char="–"/>
        <a:defRPr sz="825">
          <a:solidFill>
            <a:srgbClr val="080808"/>
          </a:solidFill>
          <a:latin typeface="+mj-lt"/>
          <a:ea typeface="+mn-ea"/>
        </a:defRPr>
      </a:lvl4pPr>
      <a:lvl5pPr marL="1110557" indent="-123197" algn="l" defTabSz="492788" rtl="0" eaLnBrk="0" fontAlgn="base" hangingPunct="0">
        <a:lnSpc>
          <a:spcPct val="140000"/>
        </a:lnSpc>
        <a:spcBef>
          <a:spcPct val="0"/>
        </a:spcBef>
        <a:spcAft>
          <a:spcPct val="0"/>
        </a:spcAft>
        <a:buFont typeface="FrutigerNext LT Medium" pitchFamily="34" charset="0"/>
        <a:buChar char="~"/>
        <a:defRPr sz="750">
          <a:solidFill>
            <a:srgbClr val="080808"/>
          </a:solidFill>
          <a:latin typeface="+mj-lt"/>
          <a:ea typeface="+mn-ea"/>
        </a:defRPr>
      </a:lvl5pPr>
      <a:lvl6pPr marL="1368325" indent="-124069" algn="l" defTabSz="493597" rtl="0" fontAlgn="base">
        <a:lnSpc>
          <a:spcPct val="140000"/>
        </a:lnSpc>
        <a:spcBef>
          <a:spcPct val="0"/>
        </a:spcBef>
        <a:spcAft>
          <a:spcPct val="0"/>
        </a:spcAft>
        <a:buFont typeface="FrutigerNext LT Medium" pitchFamily="34" charset="0"/>
        <a:buChar char="~"/>
        <a:defRPr sz="750">
          <a:solidFill>
            <a:srgbClr val="080808"/>
          </a:solidFill>
          <a:latin typeface="+mj-lt"/>
          <a:ea typeface="+mn-ea"/>
        </a:defRPr>
      </a:lvl6pPr>
      <a:lvl7pPr marL="1625388" indent="-124069" algn="l" defTabSz="493597" rtl="0" fontAlgn="base">
        <a:lnSpc>
          <a:spcPct val="140000"/>
        </a:lnSpc>
        <a:spcBef>
          <a:spcPct val="0"/>
        </a:spcBef>
        <a:spcAft>
          <a:spcPct val="0"/>
        </a:spcAft>
        <a:buFont typeface="FrutigerNext LT Medium" pitchFamily="34" charset="0"/>
        <a:buChar char="~"/>
        <a:defRPr sz="750">
          <a:solidFill>
            <a:srgbClr val="080808"/>
          </a:solidFill>
          <a:latin typeface="+mj-lt"/>
          <a:ea typeface="+mn-ea"/>
        </a:defRPr>
      </a:lvl7pPr>
      <a:lvl8pPr marL="1882451" indent="-124069" algn="l" defTabSz="493597" rtl="0" fontAlgn="base">
        <a:lnSpc>
          <a:spcPct val="140000"/>
        </a:lnSpc>
        <a:spcBef>
          <a:spcPct val="0"/>
        </a:spcBef>
        <a:spcAft>
          <a:spcPct val="0"/>
        </a:spcAft>
        <a:buFont typeface="FrutigerNext LT Medium" pitchFamily="34" charset="0"/>
        <a:buChar char="~"/>
        <a:defRPr sz="750">
          <a:solidFill>
            <a:srgbClr val="080808"/>
          </a:solidFill>
          <a:latin typeface="+mj-lt"/>
          <a:ea typeface="+mn-ea"/>
        </a:defRPr>
      </a:lvl8pPr>
      <a:lvl9pPr marL="2139514" indent="-124069" algn="l" defTabSz="493597" rtl="0" fontAlgn="base">
        <a:lnSpc>
          <a:spcPct val="140000"/>
        </a:lnSpc>
        <a:spcBef>
          <a:spcPct val="0"/>
        </a:spcBef>
        <a:spcAft>
          <a:spcPct val="0"/>
        </a:spcAft>
        <a:buFont typeface="FrutigerNext LT Medium" pitchFamily="34" charset="0"/>
        <a:buChar char="~"/>
        <a:defRPr sz="750">
          <a:solidFill>
            <a:srgbClr val="080808"/>
          </a:solidFill>
          <a:latin typeface="+mj-lt"/>
          <a:ea typeface="+mn-ea"/>
        </a:defRPr>
      </a:lvl9pPr>
    </p:bodyStyle>
    <p:otherStyle>
      <a:defPPr>
        <a:defRPr lang="zh-CN"/>
      </a:defPPr>
      <a:lvl1pPr marL="0" algn="l" defTabSz="514127" rtl="0" eaLnBrk="1" latinLnBrk="0" hangingPunct="1">
        <a:defRPr sz="975" kern="1200">
          <a:solidFill>
            <a:schemeClr val="tx1"/>
          </a:solidFill>
          <a:latin typeface="+mn-lt"/>
          <a:ea typeface="+mn-ea"/>
          <a:cs typeface="+mn-cs"/>
        </a:defRPr>
      </a:lvl1pPr>
      <a:lvl2pPr marL="257063" algn="l" defTabSz="514127" rtl="0" eaLnBrk="1" latinLnBrk="0" hangingPunct="1">
        <a:defRPr sz="975" kern="1200">
          <a:solidFill>
            <a:schemeClr val="tx1"/>
          </a:solidFill>
          <a:latin typeface="+mn-lt"/>
          <a:ea typeface="+mn-ea"/>
          <a:cs typeface="+mn-cs"/>
        </a:defRPr>
      </a:lvl2pPr>
      <a:lvl3pPr marL="514127" algn="l" defTabSz="514127" rtl="0" eaLnBrk="1" latinLnBrk="0" hangingPunct="1">
        <a:defRPr sz="975" kern="1200">
          <a:solidFill>
            <a:schemeClr val="tx1"/>
          </a:solidFill>
          <a:latin typeface="+mn-lt"/>
          <a:ea typeface="+mn-ea"/>
          <a:cs typeface="+mn-cs"/>
        </a:defRPr>
      </a:lvl3pPr>
      <a:lvl4pPr marL="771189" algn="l" defTabSz="514127" rtl="0" eaLnBrk="1" latinLnBrk="0" hangingPunct="1">
        <a:defRPr sz="975" kern="1200">
          <a:solidFill>
            <a:schemeClr val="tx1"/>
          </a:solidFill>
          <a:latin typeface="+mn-lt"/>
          <a:ea typeface="+mn-ea"/>
          <a:cs typeface="+mn-cs"/>
        </a:defRPr>
      </a:lvl4pPr>
      <a:lvl5pPr marL="1028252" algn="l" defTabSz="514127" rtl="0" eaLnBrk="1" latinLnBrk="0" hangingPunct="1">
        <a:defRPr sz="975" kern="1200">
          <a:solidFill>
            <a:schemeClr val="tx1"/>
          </a:solidFill>
          <a:latin typeface="+mn-lt"/>
          <a:ea typeface="+mn-ea"/>
          <a:cs typeface="+mn-cs"/>
        </a:defRPr>
      </a:lvl5pPr>
      <a:lvl6pPr marL="1285315" algn="l" defTabSz="514127" rtl="0" eaLnBrk="1" latinLnBrk="0" hangingPunct="1">
        <a:defRPr sz="975" kern="1200">
          <a:solidFill>
            <a:schemeClr val="tx1"/>
          </a:solidFill>
          <a:latin typeface="+mn-lt"/>
          <a:ea typeface="+mn-ea"/>
          <a:cs typeface="+mn-cs"/>
        </a:defRPr>
      </a:lvl6pPr>
      <a:lvl7pPr marL="1542377" algn="l" defTabSz="514127" rtl="0" eaLnBrk="1" latinLnBrk="0" hangingPunct="1">
        <a:defRPr sz="975" kern="1200">
          <a:solidFill>
            <a:schemeClr val="tx1"/>
          </a:solidFill>
          <a:latin typeface="+mn-lt"/>
          <a:ea typeface="+mn-ea"/>
          <a:cs typeface="+mn-cs"/>
        </a:defRPr>
      </a:lvl7pPr>
      <a:lvl8pPr marL="1799441" algn="l" defTabSz="514127" rtl="0" eaLnBrk="1" latinLnBrk="0" hangingPunct="1">
        <a:defRPr sz="975" kern="1200">
          <a:solidFill>
            <a:schemeClr val="tx1"/>
          </a:solidFill>
          <a:latin typeface="+mn-lt"/>
          <a:ea typeface="+mn-ea"/>
          <a:cs typeface="+mn-cs"/>
        </a:defRPr>
      </a:lvl8pPr>
      <a:lvl9pPr marL="2056503" algn="l" defTabSz="514127" rtl="0" eaLnBrk="1" latinLnBrk="0" hangingPunct="1">
        <a:defRPr sz="9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bwMode="auto">
          <a:xfrm>
            <a:off x="3571" y="0"/>
            <a:ext cx="6854429"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0" tIns="34286" rIns="68570" bIns="34286" numCol="1" rtlCol="0" anchor="t" anchorCtr="0" compatLnSpc="1">
            <a:prstTxWarp prst="textNoShape">
              <a:avLst/>
            </a:prstTxWarp>
          </a:bodyPr>
          <a:lstStyle/>
          <a:p>
            <a:pPr marL="0" marR="0" indent="0" algn="l" defTabSz="685703"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350" b="0" i="0" u="none" strike="noStrike" cap="none" normalizeH="0" baseline="0" dirty="0" smtClean="0">
              <a:ln>
                <a:noFill/>
              </a:ln>
              <a:solidFill>
                <a:schemeClr val="tx1"/>
              </a:solidFill>
              <a:effectLst/>
              <a:latin typeface="Arial" charset="0"/>
              <a:ea typeface="微软雅黑" pitchFamily="34" charset="-122"/>
            </a:endParaRPr>
          </a:p>
        </p:txBody>
      </p:sp>
      <p:grpSp>
        <p:nvGrpSpPr>
          <p:cNvPr id="4" name="组合 3"/>
          <p:cNvGrpSpPr/>
          <p:nvPr/>
        </p:nvGrpSpPr>
        <p:grpSpPr>
          <a:xfrm>
            <a:off x="0" y="5087938"/>
            <a:ext cx="6858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7" cstate="print"/>
            <a:srcRect r="17"/>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7" cstate="print"/>
            <a:srcRect r="17"/>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p:nvPicPr>
        <p:blipFill>
          <a:blip r:embed="rId8" cstate="screen"/>
          <a:srcRect/>
          <a:stretch>
            <a:fillRect/>
          </a:stretch>
        </p:blipFill>
        <p:spPr bwMode="auto">
          <a:xfrm>
            <a:off x="5877272" y="4761526"/>
            <a:ext cx="864096" cy="230935"/>
          </a:xfrm>
          <a:prstGeom prst="rect">
            <a:avLst/>
          </a:prstGeom>
          <a:noFill/>
        </p:spPr>
      </p:pic>
      <p:sp>
        <p:nvSpPr>
          <p:cNvPr id="9" name="Rectangle 5"/>
          <p:cNvSpPr>
            <a:spLocks noChangeArrowheads="1"/>
          </p:cNvSpPr>
          <p:nvPr/>
        </p:nvSpPr>
        <p:spPr bwMode="auto">
          <a:xfrm>
            <a:off x="1410864" y="4875565"/>
            <a:ext cx="204041"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675" b="0" smtClean="0">
                <a:solidFill>
                  <a:schemeClr val="bg1">
                    <a:lumMod val="65000"/>
                  </a:schemeClr>
                </a:solidFill>
                <a:latin typeface="+mn-lt"/>
                <a:ea typeface="微软雅黑" pitchFamily="34" charset="-122"/>
              </a:rPr>
              <a:pPr eaLnBrk="0" hangingPunct="0">
                <a:lnSpc>
                  <a:spcPct val="85000"/>
                </a:lnSpc>
                <a:defRPr/>
              </a:pPr>
              <a:t>‹#›</a:t>
            </a:fld>
            <a:endParaRPr lang="en-GB" altLang="zh-CN" sz="675" b="0" dirty="0">
              <a:solidFill>
                <a:schemeClr val="bg1">
                  <a:lumMod val="65000"/>
                </a:schemeClr>
              </a:solidFill>
              <a:latin typeface="+mn-lt"/>
              <a:ea typeface="微软雅黑" pitchFamily="34" charset="-122"/>
            </a:endParaRPr>
          </a:p>
        </p:txBody>
      </p:sp>
      <p:pic>
        <p:nvPicPr>
          <p:cNvPr id="10" name="Picture 2" descr="C:\Users\z00124665\Desktop\图形1.wmf"/>
          <p:cNvPicPr>
            <a:picLocks noChangeAspect="1" noChangeArrowheads="1"/>
          </p:cNvPicPr>
          <p:nvPr/>
        </p:nvPicPr>
        <p:blipFill rotWithShape="1">
          <a:blip r:embed="rId9" cstate="print"/>
          <a:srcRect t="-1" r="43016" b="-22784"/>
          <a:stretch/>
        </p:blipFill>
        <p:spPr bwMode="auto">
          <a:xfrm>
            <a:off x="241703" y="4871494"/>
            <a:ext cx="1135070" cy="148528"/>
          </a:xfrm>
          <a:prstGeom prst="rect">
            <a:avLst/>
          </a:prstGeom>
          <a:noFill/>
        </p:spPr>
      </p:pic>
      <p:pic>
        <p:nvPicPr>
          <p:cNvPr id="11" name="Picture 2" descr="C:\Users\z00124665\Desktop\A BETTER WAY SOLUTIONS.wmf"/>
          <p:cNvPicPr>
            <a:picLocks noChangeAspect="1" noChangeArrowheads="1"/>
          </p:cNvPicPr>
          <p:nvPr/>
        </p:nvPicPr>
        <p:blipFill>
          <a:blip r:embed="rId10" cstate="print"/>
          <a:srcRect/>
          <a:stretch>
            <a:fillRect/>
          </a:stretch>
        </p:blipFill>
        <p:spPr bwMode="auto">
          <a:xfrm>
            <a:off x="4175523" y="177220"/>
            <a:ext cx="2452688" cy="91068"/>
          </a:xfrm>
          <a:prstGeom prst="rect">
            <a:avLst/>
          </a:prstGeom>
          <a:noFill/>
        </p:spPr>
      </p:pic>
    </p:spTree>
  </p:cSld>
  <p:clrMap bg1="lt1" tx1="dk1" bg2="lt2" tx2="dk2" accent1="accent1" accent2="accent2" accent3="accent3" accent4="accent4" accent5="accent5" accent6="accent6" hlink="hlink" folHlink="folHlink"/>
  <p:sldLayoutIdLst>
    <p:sldLayoutId id="2147483823" r:id="rId1"/>
    <p:sldLayoutId id="2147483873" r:id="rId2"/>
    <p:sldLayoutId id="2147483973" r:id="rId3"/>
    <p:sldLayoutId id="2147483976" r:id="rId4"/>
    <p:sldLayoutId id="2147483977" r:id="rId5"/>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宋体" charset="-122"/>
        </a:defRPr>
      </a:lvl5pPr>
      <a:lvl6pPr marL="342851"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70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8555"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1406"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7138" indent="-257138" algn="l" rtl="0" eaLnBrk="0" fontAlgn="base" hangingPunct="0">
        <a:lnSpc>
          <a:spcPct val="140000"/>
        </a:lnSpc>
        <a:spcBef>
          <a:spcPct val="0"/>
        </a:spcBef>
        <a:spcAft>
          <a:spcPct val="0"/>
        </a:spcAft>
        <a:buClr>
          <a:srgbClr val="808080"/>
        </a:buClr>
        <a:buSzPct val="60000"/>
        <a:buFont typeface="Wingdings" pitchFamily="2" charset="2"/>
        <a:buChar char="l"/>
        <a:defRPr sz="1800" b="1">
          <a:solidFill>
            <a:schemeClr val="bg1"/>
          </a:solidFill>
          <a:latin typeface="FrutigerNext LT Regular" pitchFamily="34" charset="0"/>
          <a:ea typeface="黑体" pitchFamily="49" charset="-122"/>
          <a:cs typeface="+mn-cs"/>
        </a:defRPr>
      </a:lvl1pPr>
      <a:lvl2pPr marL="557134" indent="-214283"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857129" indent="-171426" algn="l" rtl="0" eaLnBrk="0" fontAlgn="base" hangingPunct="0">
        <a:lnSpc>
          <a:spcPct val="140000"/>
        </a:lnSpc>
        <a:spcBef>
          <a:spcPct val="0"/>
        </a:spcBef>
        <a:spcAft>
          <a:spcPct val="0"/>
        </a:spcAft>
        <a:buSzPct val="50000"/>
        <a:buFont typeface="Wingdings" pitchFamily="2" charset="2"/>
        <a:buChar char="n"/>
        <a:defRPr sz="1200">
          <a:solidFill>
            <a:schemeClr val="bg1"/>
          </a:solidFill>
          <a:latin typeface="FrutigerNext LT Regular" pitchFamily="34" charset="0"/>
          <a:ea typeface="+mn-ea"/>
          <a:cs typeface="+mn-cs"/>
        </a:defRPr>
      </a:lvl3pPr>
      <a:lvl4pPr marL="1199980" indent="-171426" algn="l" rtl="0" eaLnBrk="0" fontAlgn="base" hangingPunct="0">
        <a:lnSpc>
          <a:spcPct val="140000"/>
        </a:lnSpc>
        <a:spcBef>
          <a:spcPct val="0"/>
        </a:spcBef>
        <a:spcAft>
          <a:spcPct val="0"/>
        </a:spcAft>
        <a:buChar char="–"/>
        <a:defRPr sz="1050">
          <a:solidFill>
            <a:schemeClr val="bg1"/>
          </a:solidFill>
          <a:latin typeface="FrutigerNext LT Regular" pitchFamily="34" charset="0"/>
          <a:ea typeface="+mn-ea"/>
          <a:cs typeface="+mn-cs"/>
        </a:defRPr>
      </a:lvl4pPr>
      <a:lvl5pPr marL="1542832" indent="-171426" algn="l" rtl="0" eaLnBrk="0" fontAlgn="base" hangingPunct="0">
        <a:lnSpc>
          <a:spcPct val="140000"/>
        </a:lnSpc>
        <a:spcBef>
          <a:spcPct val="0"/>
        </a:spcBef>
        <a:spcAft>
          <a:spcPct val="0"/>
        </a:spcAft>
        <a:buFont typeface="Arial" pitchFamily="34" charset="0"/>
        <a:buChar char="~"/>
        <a:defRPr sz="900">
          <a:solidFill>
            <a:schemeClr val="bg1"/>
          </a:solidFill>
          <a:latin typeface="FrutigerNext LT Regular" pitchFamily="34" charset="0"/>
          <a:ea typeface="+mn-ea"/>
          <a:cs typeface="+mn-cs"/>
        </a:defRPr>
      </a:lvl5pPr>
      <a:lvl6pPr marL="1885683"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534"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386"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238"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03" rtl="0" eaLnBrk="1" latinLnBrk="0" hangingPunct="1">
        <a:defRPr sz="1350" kern="1200">
          <a:solidFill>
            <a:schemeClr val="tx1"/>
          </a:solidFill>
          <a:latin typeface="+mn-lt"/>
          <a:ea typeface="+mn-ea"/>
          <a:cs typeface="+mn-cs"/>
        </a:defRPr>
      </a:lvl1pPr>
      <a:lvl2pPr marL="342851" algn="l" defTabSz="685703" rtl="0" eaLnBrk="1" latinLnBrk="0" hangingPunct="1">
        <a:defRPr sz="1350" kern="1200">
          <a:solidFill>
            <a:schemeClr val="tx1"/>
          </a:solidFill>
          <a:latin typeface="+mn-lt"/>
          <a:ea typeface="+mn-ea"/>
          <a:cs typeface="+mn-cs"/>
        </a:defRPr>
      </a:lvl2pPr>
      <a:lvl3pPr marL="685703" algn="l" defTabSz="685703" rtl="0" eaLnBrk="1" latinLnBrk="0" hangingPunct="1">
        <a:defRPr sz="1350" kern="1200">
          <a:solidFill>
            <a:schemeClr val="tx1"/>
          </a:solidFill>
          <a:latin typeface="+mn-lt"/>
          <a:ea typeface="+mn-ea"/>
          <a:cs typeface="+mn-cs"/>
        </a:defRPr>
      </a:lvl3pPr>
      <a:lvl4pPr marL="1028555" algn="l" defTabSz="685703" rtl="0" eaLnBrk="1" latinLnBrk="0" hangingPunct="1">
        <a:defRPr sz="1350" kern="1200">
          <a:solidFill>
            <a:schemeClr val="tx1"/>
          </a:solidFill>
          <a:latin typeface="+mn-lt"/>
          <a:ea typeface="+mn-ea"/>
          <a:cs typeface="+mn-cs"/>
        </a:defRPr>
      </a:lvl4pPr>
      <a:lvl5pPr marL="1371406" algn="l" defTabSz="685703" rtl="0" eaLnBrk="1" latinLnBrk="0" hangingPunct="1">
        <a:defRPr sz="1350" kern="1200">
          <a:solidFill>
            <a:schemeClr val="tx1"/>
          </a:solidFill>
          <a:latin typeface="+mn-lt"/>
          <a:ea typeface="+mn-ea"/>
          <a:cs typeface="+mn-cs"/>
        </a:defRPr>
      </a:lvl5pPr>
      <a:lvl6pPr marL="1714257" algn="l" defTabSz="685703" rtl="0" eaLnBrk="1" latinLnBrk="0" hangingPunct="1">
        <a:defRPr sz="1350" kern="1200">
          <a:solidFill>
            <a:schemeClr val="tx1"/>
          </a:solidFill>
          <a:latin typeface="+mn-lt"/>
          <a:ea typeface="+mn-ea"/>
          <a:cs typeface="+mn-cs"/>
        </a:defRPr>
      </a:lvl6pPr>
      <a:lvl7pPr marL="2057108" algn="l" defTabSz="685703" rtl="0" eaLnBrk="1" latinLnBrk="0" hangingPunct="1">
        <a:defRPr sz="1350" kern="1200">
          <a:solidFill>
            <a:schemeClr val="tx1"/>
          </a:solidFill>
          <a:latin typeface="+mn-lt"/>
          <a:ea typeface="+mn-ea"/>
          <a:cs typeface="+mn-cs"/>
        </a:defRPr>
      </a:lvl7pPr>
      <a:lvl8pPr marL="2399960" algn="l" defTabSz="685703" rtl="0" eaLnBrk="1" latinLnBrk="0" hangingPunct="1">
        <a:defRPr sz="1350" kern="1200">
          <a:solidFill>
            <a:schemeClr val="tx1"/>
          </a:solidFill>
          <a:latin typeface="+mn-lt"/>
          <a:ea typeface="+mn-ea"/>
          <a:cs typeface="+mn-cs"/>
        </a:defRPr>
      </a:lvl8pPr>
      <a:lvl9pPr marL="2742812" algn="l" defTabSz="68570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6858000"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0" tIns="34286" rIns="68570" bIns="34286" numCol="1" rtlCol="0" anchor="t" anchorCtr="0" compatLnSpc="1">
            <a:prstTxWarp prst="textNoShape">
              <a:avLst/>
            </a:prstTxWarp>
          </a:bodyPr>
          <a:lstStyle/>
          <a:p>
            <a:pPr marL="0" marR="0" indent="0" algn="l" defTabSz="685703"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350" b="0" i="0" u="none" strike="noStrike" cap="none" normalizeH="0" baseline="0" dirty="0" smtClean="0">
              <a:ln>
                <a:noFill/>
              </a:ln>
              <a:solidFill>
                <a:schemeClr val="tx1"/>
              </a:solidFill>
              <a:effectLst/>
              <a:latin typeface="Arial" charset="0"/>
              <a:ea typeface="微软雅黑" pitchFamily="34" charset="-122"/>
            </a:endParaRPr>
          </a:p>
        </p:txBody>
      </p:sp>
      <p:grpSp>
        <p:nvGrpSpPr>
          <p:cNvPr id="14" name="组合 13"/>
          <p:cNvGrpSpPr/>
          <p:nvPr/>
        </p:nvGrpSpPr>
        <p:grpSpPr>
          <a:xfrm>
            <a:off x="0" y="5087938"/>
            <a:ext cx="6858000" cy="55562"/>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5" cstate="print"/>
            <a:srcRect r="17"/>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5" cstate="print"/>
            <a:srcRect r="17"/>
            <a:stretch>
              <a:fillRect/>
            </a:stretch>
          </p:blipFill>
          <p:spPr bwMode="auto">
            <a:xfrm>
              <a:off x="527050" y="5087938"/>
              <a:ext cx="8616950" cy="55562"/>
            </a:xfrm>
            <a:prstGeom prst="rect">
              <a:avLst/>
            </a:prstGeom>
            <a:noFill/>
          </p:spPr>
        </p:pic>
      </p:grpSp>
      <p:sp>
        <p:nvSpPr>
          <p:cNvPr id="12" name="Rectangle 5"/>
          <p:cNvSpPr>
            <a:spLocks noChangeArrowheads="1"/>
          </p:cNvSpPr>
          <p:nvPr/>
        </p:nvSpPr>
        <p:spPr bwMode="auto">
          <a:xfrm>
            <a:off x="2280395" y="4875565"/>
            <a:ext cx="204041"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675" b="0" smtClean="0">
                <a:solidFill>
                  <a:schemeClr val="bg1">
                    <a:lumMod val="65000"/>
                  </a:schemeClr>
                </a:solidFill>
                <a:latin typeface="+mn-lt"/>
                <a:ea typeface="微软雅黑" pitchFamily="34" charset="-122"/>
              </a:rPr>
              <a:pPr eaLnBrk="0" hangingPunct="0">
                <a:lnSpc>
                  <a:spcPct val="85000"/>
                </a:lnSpc>
                <a:defRPr/>
              </a:pPr>
              <a:t>‹#›</a:t>
            </a:fld>
            <a:endParaRPr lang="en-GB" altLang="zh-CN" sz="675" b="0" dirty="0">
              <a:solidFill>
                <a:schemeClr val="bg1">
                  <a:lumMod val="65000"/>
                </a:schemeClr>
              </a:solidFill>
              <a:latin typeface="+mn-lt"/>
              <a:ea typeface="微软雅黑" pitchFamily="34" charset="-122"/>
            </a:endParaRPr>
          </a:p>
        </p:txBody>
      </p:sp>
      <p:pic>
        <p:nvPicPr>
          <p:cNvPr id="10" name="Picture 2" descr="C:\Users\z00124665\Desktop\图形1.wmf"/>
          <p:cNvPicPr>
            <a:picLocks noChangeAspect="1" noChangeArrowheads="1"/>
          </p:cNvPicPr>
          <p:nvPr/>
        </p:nvPicPr>
        <p:blipFill>
          <a:blip r:embed="rId6" cstate="print"/>
          <a:srcRect/>
          <a:stretch>
            <a:fillRect/>
          </a:stretch>
        </p:blipFill>
        <p:spPr bwMode="auto">
          <a:xfrm>
            <a:off x="241703" y="4862201"/>
            <a:ext cx="1991915" cy="120967"/>
          </a:xfrm>
          <a:prstGeom prst="rect">
            <a:avLst/>
          </a:prstGeom>
          <a:noFill/>
        </p:spPr>
      </p:pic>
      <p:pic>
        <p:nvPicPr>
          <p:cNvPr id="11" name="Picture 2" descr="C:\Users\z00124665\Desktop\A BETTER WAY SOLUTIONS.wmf"/>
          <p:cNvPicPr>
            <a:picLocks noChangeAspect="1" noChangeArrowheads="1"/>
          </p:cNvPicPr>
          <p:nvPr/>
        </p:nvPicPr>
        <p:blipFill>
          <a:blip r:embed="rId7" cstate="print"/>
          <a:srcRect/>
          <a:stretch>
            <a:fillRect/>
          </a:stretch>
        </p:blipFill>
        <p:spPr bwMode="auto">
          <a:xfrm>
            <a:off x="4175523" y="177220"/>
            <a:ext cx="2452688" cy="91068"/>
          </a:xfrm>
          <a:prstGeom prst="rect">
            <a:avLst/>
          </a:prstGeom>
          <a:noFill/>
        </p:spPr>
      </p:pic>
      <p:pic>
        <p:nvPicPr>
          <p:cNvPr id="15" name="Picture 2" descr="C:\Users\z00124665\Desktop\HW LOGO(横版）.png"/>
          <p:cNvPicPr>
            <a:picLocks noChangeAspect="1" noChangeArrowheads="1"/>
          </p:cNvPicPr>
          <p:nvPr userDrawn="1"/>
        </p:nvPicPr>
        <p:blipFill>
          <a:blip r:embed="rId8" cstate="screen"/>
          <a:srcRect/>
          <a:stretch>
            <a:fillRect/>
          </a:stretch>
        </p:blipFill>
        <p:spPr bwMode="auto">
          <a:xfrm>
            <a:off x="5877272" y="4761526"/>
            <a:ext cx="864096" cy="230935"/>
          </a:xfrm>
          <a:prstGeom prst="rect">
            <a:avLst/>
          </a:prstGeom>
          <a:noFill/>
        </p:spPr>
      </p:pic>
    </p:spTree>
  </p:cSld>
  <p:clrMap bg1="lt1" tx1="dk1" bg2="lt2" tx2="dk2" accent1="accent1" accent2="accent2" accent3="accent3" accent4="accent4" accent5="accent5" accent6="accent6" hlink="hlink" folHlink="folHlink"/>
  <p:sldLayoutIdLst>
    <p:sldLayoutId id="2147483824" r:id="rId1"/>
    <p:sldLayoutId id="2147483822" r:id="rId2"/>
    <p:sldLayoutId id="2147483848" r:id="rId3"/>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1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1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1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100" b="1">
          <a:solidFill>
            <a:srgbClr val="990000"/>
          </a:solidFill>
          <a:latin typeface="FrutigerNext LT Medium" pitchFamily="34" charset="0"/>
          <a:ea typeface="黑体" pitchFamily="49" charset="-122"/>
          <a:cs typeface="宋体" charset="-122"/>
        </a:defRPr>
      </a:lvl5pPr>
      <a:lvl6pPr marL="342851"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70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8555"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1406"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7138" indent="-257138" algn="l" rtl="0" eaLnBrk="0" fontAlgn="base" hangingPunct="0">
        <a:lnSpc>
          <a:spcPct val="140000"/>
        </a:lnSpc>
        <a:spcBef>
          <a:spcPct val="0"/>
        </a:spcBef>
        <a:spcAft>
          <a:spcPct val="0"/>
        </a:spcAft>
        <a:buClr>
          <a:srgbClr val="777777"/>
        </a:buClr>
        <a:buSzPct val="60000"/>
        <a:buFont typeface="Wingdings" pitchFamily="2" charset="2"/>
        <a:buChar char="l"/>
        <a:defRPr sz="1500" b="1">
          <a:solidFill>
            <a:schemeClr val="tx1"/>
          </a:solidFill>
          <a:latin typeface="FrutigerNext LT Regular" pitchFamily="34" charset="0"/>
          <a:ea typeface="黑体" pitchFamily="49" charset="-122"/>
          <a:cs typeface="+mn-cs"/>
        </a:defRPr>
      </a:lvl1pPr>
      <a:lvl2pPr marL="557134" indent="-214283"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857129" indent="-171426" algn="l" rtl="0" eaLnBrk="0" fontAlgn="base" hangingPunct="0">
        <a:lnSpc>
          <a:spcPct val="140000"/>
        </a:lnSpc>
        <a:spcBef>
          <a:spcPct val="0"/>
        </a:spcBef>
        <a:spcAft>
          <a:spcPct val="0"/>
        </a:spcAft>
        <a:buSzPct val="50000"/>
        <a:buFont typeface="Wingdings" pitchFamily="2" charset="2"/>
        <a:buChar char="n"/>
        <a:defRPr sz="1200">
          <a:solidFill>
            <a:schemeClr val="tx1"/>
          </a:solidFill>
          <a:latin typeface="FrutigerNext LT Regular" pitchFamily="34" charset="0"/>
          <a:ea typeface="+mn-ea"/>
          <a:cs typeface="+mn-cs"/>
        </a:defRPr>
      </a:lvl3pPr>
      <a:lvl4pPr marL="1199980" indent="-171426" algn="l" rtl="0" eaLnBrk="0" fontAlgn="base" hangingPunct="0">
        <a:lnSpc>
          <a:spcPct val="140000"/>
        </a:lnSpc>
        <a:spcBef>
          <a:spcPct val="0"/>
        </a:spcBef>
        <a:spcAft>
          <a:spcPct val="0"/>
        </a:spcAft>
        <a:buChar char="–"/>
        <a:defRPr sz="1050">
          <a:solidFill>
            <a:schemeClr val="tx1"/>
          </a:solidFill>
          <a:latin typeface="FrutigerNext LT Regular" pitchFamily="34" charset="0"/>
          <a:ea typeface="+mn-ea"/>
          <a:cs typeface="+mn-cs"/>
        </a:defRPr>
      </a:lvl4pPr>
      <a:lvl5pPr marL="1542832" indent="-171426" algn="l" rtl="0" eaLnBrk="0" fontAlgn="base" hangingPunct="0">
        <a:lnSpc>
          <a:spcPct val="140000"/>
        </a:lnSpc>
        <a:spcBef>
          <a:spcPct val="0"/>
        </a:spcBef>
        <a:spcAft>
          <a:spcPct val="0"/>
        </a:spcAft>
        <a:buFont typeface="Arial" pitchFamily="34" charset="0"/>
        <a:buChar char="~"/>
        <a:defRPr sz="900">
          <a:solidFill>
            <a:schemeClr val="tx1"/>
          </a:solidFill>
          <a:latin typeface="FrutigerNext LT Regular" pitchFamily="34" charset="0"/>
          <a:ea typeface="+mn-ea"/>
          <a:cs typeface="+mn-cs"/>
        </a:defRPr>
      </a:lvl5pPr>
      <a:lvl6pPr marL="1885683"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534"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386"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238"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03" rtl="0" eaLnBrk="1" latinLnBrk="0" hangingPunct="1">
        <a:defRPr sz="1350" kern="1200">
          <a:solidFill>
            <a:schemeClr val="tx1"/>
          </a:solidFill>
          <a:latin typeface="+mn-lt"/>
          <a:ea typeface="+mn-ea"/>
          <a:cs typeface="+mn-cs"/>
        </a:defRPr>
      </a:lvl1pPr>
      <a:lvl2pPr marL="342851" algn="l" defTabSz="685703" rtl="0" eaLnBrk="1" latinLnBrk="0" hangingPunct="1">
        <a:defRPr sz="1350" kern="1200">
          <a:solidFill>
            <a:schemeClr val="tx1"/>
          </a:solidFill>
          <a:latin typeface="+mn-lt"/>
          <a:ea typeface="+mn-ea"/>
          <a:cs typeface="+mn-cs"/>
        </a:defRPr>
      </a:lvl2pPr>
      <a:lvl3pPr marL="685703" algn="l" defTabSz="685703" rtl="0" eaLnBrk="1" latinLnBrk="0" hangingPunct="1">
        <a:defRPr sz="1350" kern="1200">
          <a:solidFill>
            <a:schemeClr val="tx1"/>
          </a:solidFill>
          <a:latin typeface="+mn-lt"/>
          <a:ea typeface="+mn-ea"/>
          <a:cs typeface="+mn-cs"/>
        </a:defRPr>
      </a:lvl3pPr>
      <a:lvl4pPr marL="1028555" algn="l" defTabSz="685703" rtl="0" eaLnBrk="1" latinLnBrk="0" hangingPunct="1">
        <a:defRPr sz="1350" kern="1200">
          <a:solidFill>
            <a:schemeClr val="tx1"/>
          </a:solidFill>
          <a:latin typeface="+mn-lt"/>
          <a:ea typeface="+mn-ea"/>
          <a:cs typeface="+mn-cs"/>
        </a:defRPr>
      </a:lvl4pPr>
      <a:lvl5pPr marL="1371406" algn="l" defTabSz="685703" rtl="0" eaLnBrk="1" latinLnBrk="0" hangingPunct="1">
        <a:defRPr sz="1350" kern="1200">
          <a:solidFill>
            <a:schemeClr val="tx1"/>
          </a:solidFill>
          <a:latin typeface="+mn-lt"/>
          <a:ea typeface="+mn-ea"/>
          <a:cs typeface="+mn-cs"/>
        </a:defRPr>
      </a:lvl5pPr>
      <a:lvl6pPr marL="1714257" algn="l" defTabSz="685703" rtl="0" eaLnBrk="1" latinLnBrk="0" hangingPunct="1">
        <a:defRPr sz="1350" kern="1200">
          <a:solidFill>
            <a:schemeClr val="tx1"/>
          </a:solidFill>
          <a:latin typeface="+mn-lt"/>
          <a:ea typeface="+mn-ea"/>
          <a:cs typeface="+mn-cs"/>
        </a:defRPr>
      </a:lvl6pPr>
      <a:lvl7pPr marL="2057108" algn="l" defTabSz="685703" rtl="0" eaLnBrk="1" latinLnBrk="0" hangingPunct="1">
        <a:defRPr sz="1350" kern="1200">
          <a:solidFill>
            <a:schemeClr val="tx1"/>
          </a:solidFill>
          <a:latin typeface="+mn-lt"/>
          <a:ea typeface="+mn-ea"/>
          <a:cs typeface="+mn-cs"/>
        </a:defRPr>
      </a:lvl7pPr>
      <a:lvl8pPr marL="2399960" algn="l" defTabSz="685703" rtl="0" eaLnBrk="1" latinLnBrk="0" hangingPunct="1">
        <a:defRPr sz="1350" kern="1200">
          <a:solidFill>
            <a:schemeClr val="tx1"/>
          </a:solidFill>
          <a:latin typeface="+mn-lt"/>
          <a:ea typeface="+mn-ea"/>
          <a:cs typeface="+mn-cs"/>
        </a:defRPr>
      </a:lvl8pPr>
      <a:lvl9pPr marL="2742812" algn="l" defTabSz="68570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bwMode="auto">
          <a:xfrm>
            <a:off x="0" y="0"/>
            <a:ext cx="6858000"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0" tIns="34286" rIns="68570" bIns="34286" numCol="1" rtlCol="0" anchor="t" anchorCtr="0" compatLnSpc="1">
            <a:prstTxWarp prst="textNoShape">
              <a:avLst/>
            </a:prstTxWarp>
          </a:bodyPr>
          <a:lstStyle/>
          <a:p>
            <a:pPr marL="0" marR="0" indent="0" algn="l" defTabSz="685703"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350" b="0" i="0" u="none" strike="noStrike" cap="none" normalizeH="0" baseline="0" dirty="0" smtClean="0">
              <a:ln>
                <a:noFill/>
              </a:ln>
              <a:solidFill>
                <a:schemeClr val="tx1"/>
              </a:solidFill>
              <a:effectLst/>
              <a:latin typeface="Arial" charset="0"/>
              <a:ea typeface="微软雅黑" pitchFamily="34" charset="-122"/>
            </a:endParaRPr>
          </a:p>
        </p:txBody>
      </p:sp>
      <p:sp>
        <p:nvSpPr>
          <p:cNvPr id="11" name="TextBox 10"/>
          <p:cNvSpPr txBox="1"/>
          <p:nvPr/>
        </p:nvSpPr>
        <p:spPr>
          <a:xfrm>
            <a:off x="359468" y="4175207"/>
            <a:ext cx="6198833" cy="530906"/>
          </a:xfrm>
          <a:prstGeom prst="rect">
            <a:avLst/>
          </a:prstGeom>
          <a:noFill/>
        </p:spPr>
        <p:txBody>
          <a:bodyPr wrap="square" lIns="68570" tIns="34286" rIns="68570" bIns="34286" rtlCol="0">
            <a:spAutoFit/>
          </a:bodyPr>
          <a:lstStyle/>
          <a:p>
            <a:pPr marL="0" marR="0" lvl="0" indent="0" algn="just" defTabSz="685703" eaLnBrk="1" fontAlgn="auto" latinLnBrk="0" hangingPunct="1">
              <a:lnSpc>
                <a:spcPct val="100000"/>
              </a:lnSpc>
              <a:spcBef>
                <a:spcPts val="0"/>
              </a:spcBef>
              <a:spcAft>
                <a:spcPts val="0"/>
              </a:spcAft>
              <a:buClrTx/>
              <a:buSzTx/>
              <a:buFontTx/>
              <a:buNone/>
              <a:tabLst/>
              <a:defRPr/>
            </a:pPr>
            <a:r>
              <a:rPr kumimoji="0" lang="en-US" altLang="zh-CN" sz="600" b="1" i="0" u="none" strike="noStrike" kern="1200" cap="none" spc="0" normalizeH="0" baseline="0" noProof="0" dirty="0" smtClean="0">
                <a:ln>
                  <a:noFill/>
                </a:ln>
                <a:solidFill>
                  <a:schemeClr val="bg1">
                    <a:lumMod val="65000"/>
                  </a:schemeClr>
                </a:solidFill>
                <a:effectLst/>
                <a:uLnTx/>
                <a:uFillTx/>
                <a:latin typeface="+mn-lt"/>
                <a:ea typeface="微软雅黑" pitchFamily="34" charset="-122"/>
                <a:cs typeface="Calibri" pitchFamily="34" charset="0"/>
              </a:rPr>
              <a:t>Copyright©2014 Huawei Technologies Co., Ltd. All Rights Reserved.</a:t>
            </a:r>
            <a:endParaRPr kumimoji="0" lang="zh-CN" altLang="zh-CN" sz="600" b="0" i="0" u="none" strike="noStrike" kern="1200" cap="none" spc="0" normalizeH="0" baseline="0" noProof="0" dirty="0" smtClean="0">
              <a:ln>
                <a:noFill/>
              </a:ln>
              <a:solidFill>
                <a:schemeClr val="bg1">
                  <a:lumMod val="65000"/>
                </a:schemeClr>
              </a:solidFill>
              <a:effectLst/>
              <a:uLnTx/>
              <a:uFillTx/>
              <a:latin typeface="+mn-lt"/>
              <a:ea typeface="微软雅黑" pitchFamily="34" charset="-122"/>
              <a:cs typeface="Calibri" pitchFamily="34" charset="0"/>
            </a:endParaRPr>
          </a:p>
          <a:p>
            <a:pPr marL="0" marR="0" lvl="0" indent="0" algn="just" defTabSz="685703"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smtClean="0">
                <a:ln>
                  <a:noFill/>
                </a:ln>
                <a:solidFill>
                  <a:schemeClr val="bg1">
                    <a:lumMod val="65000"/>
                  </a:schemeClr>
                </a:solidFill>
                <a:effectLst/>
                <a:uLnTx/>
                <a:uFillTx/>
                <a:latin typeface="+mn-lt"/>
                <a:ea typeface="微软雅黑" pitchFamily="34"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600" b="0" i="0" u="none" strike="noStrike" kern="1200" cap="none" spc="0" normalizeH="0" baseline="0" noProof="0" dirty="0">
              <a:ln>
                <a:noFill/>
              </a:ln>
              <a:solidFill>
                <a:schemeClr val="bg1">
                  <a:lumMod val="65000"/>
                </a:schemeClr>
              </a:solidFill>
              <a:effectLst/>
              <a:uLnTx/>
              <a:uFillTx/>
              <a:latin typeface="+mn-lt"/>
              <a:ea typeface="微软雅黑" pitchFamily="34" charset="-122"/>
              <a:cs typeface="Calibri" pitchFamily="34" charset="0"/>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p:nvPicPr>
        <p:blipFill>
          <a:blip r:embed="rId3" cstate="print"/>
          <a:srcRect/>
          <a:stretch>
            <a:fillRect/>
          </a:stretch>
        </p:blipFill>
        <p:spPr bwMode="auto">
          <a:xfrm>
            <a:off x="2671256" y="950802"/>
            <a:ext cx="1515487" cy="1600312"/>
          </a:xfrm>
          <a:prstGeom prst="rect">
            <a:avLst/>
          </a:prstGeom>
          <a:noFill/>
        </p:spPr>
      </p:pic>
      <p:sp>
        <p:nvSpPr>
          <p:cNvPr id="7" name="Rectangle 3"/>
          <p:cNvSpPr>
            <a:spLocks noChangeArrowheads="1"/>
          </p:cNvSpPr>
          <p:nvPr/>
        </p:nvSpPr>
        <p:spPr bwMode="auto">
          <a:xfrm>
            <a:off x="1374353" y="2862274"/>
            <a:ext cx="4084666" cy="273903"/>
          </a:xfrm>
          <a:prstGeom prst="rect">
            <a:avLst/>
          </a:prstGeom>
          <a:noFill/>
          <a:ln w="9525" algn="ctr">
            <a:noFill/>
            <a:miter lim="800000"/>
            <a:headEnd/>
            <a:tailEnd/>
          </a:ln>
        </p:spPr>
        <p:txBody>
          <a:bodyPr wrap="none" lIns="65511" tIns="32757" rIns="65511" bIns="32757">
            <a:spAutoFit/>
          </a:bodyPr>
          <a:lstStyle/>
          <a:p>
            <a:pPr algn="ctr" defTabSz="655942">
              <a:defRPr/>
            </a:pPr>
            <a:r>
              <a:rPr lang="en-US" altLang="zh-CN" sz="1350" b="1" dirty="0" smtClean="0">
                <a:solidFill>
                  <a:srgbClr val="333333"/>
                </a:solidFill>
                <a:latin typeface="FrutigerNext LT Medium" pitchFamily="34" charset="0"/>
                <a:ea typeface="ＭＳ Ｐゴシック" pitchFamily="34" charset="-128"/>
              </a:rPr>
              <a:t>HUAWEI ENTERPRISE ICT SOLUTIONS </a:t>
            </a:r>
            <a:r>
              <a:rPr lang="en-US" altLang="zh-CN" sz="1350" b="1" dirty="0" smtClean="0">
                <a:solidFill>
                  <a:srgbClr val="C00000"/>
                </a:solidFill>
                <a:latin typeface="FrutigerNext LT Medium" pitchFamily="34" charset="0"/>
                <a:ea typeface="ＭＳ Ｐゴシック" pitchFamily="34" charset="-128"/>
              </a:rPr>
              <a:t>A BETTER WAY</a:t>
            </a:r>
            <a:endParaRPr lang="zh-CN" altLang="en-US" sz="1350" b="1" dirty="0">
              <a:solidFill>
                <a:srgbClr val="C00000"/>
              </a:solidFill>
              <a:latin typeface="FrutigerNext LT Medium"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34" r:id="rId1"/>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7"/>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hf sldNum="0" hdr="0" ftr="0" dt="0"/>
  <p:txStyles>
    <p:titleStyle>
      <a:lvl1pPr algn="ctr" defTabSz="601181" rtl="0" eaLnBrk="0" fontAlgn="base" hangingPunct="0">
        <a:spcBef>
          <a:spcPct val="0"/>
        </a:spcBef>
        <a:spcAft>
          <a:spcPct val="0"/>
        </a:spcAft>
        <a:defRPr sz="2850">
          <a:solidFill>
            <a:schemeClr val="tx2"/>
          </a:solidFill>
          <a:latin typeface="+mj-lt"/>
          <a:ea typeface="+mj-ea"/>
          <a:cs typeface="+mj-cs"/>
        </a:defRPr>
      </a:lvl1pPr>
      <a:lvl2pPr algn="ctr" defTabSz="601181" rtl="0" eaLnBrk="0" fontAlgn="base" hangingPunct="0">
        <a:spcBef>
          <a:spcPct val="0"/>
        </a:spcBef>
        <a:spcAft>
          <a:spcPct val="0"/>
        </a:spcAft>
        <a:defRPr sz="2850">
          <a:solidFill>
            <a:schemeClr val="tx2"/>
          </a:solidFill>
          <a:latin typeface="Arial" charset="0"/>
          <a:ea typeface="宋体" pitchFamily="2" charset="-122"/>
        </a:defRPr>
      </a:lvl2pPr>
      <a:lvl3pPr algn="ctr" defTabSz="601181" rtl="0" eaLnBrk="0" fontAlgn="base" hangingPunct="0">
        <a:spcBef>
          <a:spcPct val="0"/>
        </a:spcBef>
        <a:spcAft>
          <a:spcPct val="0"/>
        </a:spcAft>
        <a:defRPr sz="2850">
          <a:solidFill>
            <a:schemeClr val="tx2"/>
          </a:solidFill>
          <a:latin typeface="Arial" charset="0"/>
          <a:ea typeface="宋体" pitchFamily="2" charset="-122"/>
        </a:defRPr>
      </a:lvl3pPr>
      <a:lvl4pPr algn="ctr" defTabSz="601181" rtl="0" eaLnBrk="0" fontAlgn="base" hangingPunct="0">
        <a:spcBef>
          <a:spcPct val="0"/>
        </a:spcBef>
        <a:spcAft>
          <a:spcPct val="0"/>
        </a:spcAft>
        <a:defRPr sz="2850">
          <a:solidFill>
            <a:schemeClr val="tx2"/>
          </a:solidFill>
          <a:latin typeface="Arial" charset="0"/>
          <a:ea typeface="宋体" pitchFamily="2" charset="-122"/>
        </a:defRPr>
      </a:lvl4pPr>
      <a:lvl5pPr algn="ctr" defTabSz="601181" rtl="0" eaLnBrk="0" fontAlgn="base" hangingPunct="0">
        <a:spcBef>
          <a:spcPct val="0"/>
        </a:spcBef>
        <a:spcAft>
          <a:spcPct val="0"/>
        </a:spcAft>
        <a:defRPr sz="2850">
          <a:solidFill>
            <a:schemeClr val="tx2"/>
          </a:solidFill>
          <a:latin typeface="Arial" charset="0"/>
          <a:ea typeface="宋体" pitchFamily="2" charset="-122"/>
        </a:defRPr>
      </a:lvl5pPr>
      <a:lvl6pPr marL="342851" algn="ctr" defTabSz="601181" rtl="0" fontAlgn="base">
        <a:spcBef>
          <a:spcPct val="0"/>
        </a:spcBef>
        <a:spcAft>
          <a:spcPct val="0"/>
        </a:spcAft>
        <a:defRPr sz="2850">
          <a:solidFill>
            <a:schemeClr val="tx2"/>
          </a:solidFill>
          <a:latin typeface="Arial" charset="0"/>
          <a:ea typeface="宋体" pitchFamily="2" charset="-122"/>
        </a:defRPr>
      </a:lvl6pPr>
      <a:lvl7pPr marL="685703" algn="ctr" defTabSz="601181" rtl="0" fontAlgn="base">
        <a:spcBef>
          <a:spcPct val="0"/>
        </a:spcBef>
        <a:spcAft>
          <a:spcPct val="0"/>
        </a:spcAft>
        <a:defRPr sz="2850">
          <a:solidFill>
            <a:schemeClr val="tx2"/>
          </a:solidFill>
          <a:latin typeface="Arial" charset="0"/>
          <a:ea typeface="宋体" pitchFamily="2" charset="-122"/>
        </a:defRPr>
      </a:lvl7pPr>
      <a:lvl8pPr marL="1028555" algn="ctr" defTabSz="601181" rtl="0" fontAlgn="base">
        <a:spcBef>
          <a:spcPct val="0"/>
        </a:spcBef>
        <a:spcAft>
          <a:spcPct val="0"/>
        </a:spcAft>
        <a:defRPr sz="2850">
          <a:solidFill>
            <a:schemeClr val="tx2"/>
          </a:solidFill>
          <a:latin typeface="Arial" charset="0"/>
          <a:ea typeface="宋体" pitchFamily="2" charset="-122"/>
        </a:defRPr>
      </a:lvl8pPr>
      <a:lvl9pPr marL="1371406" algn="ctr" defTabSz="601181" rtl="0" fontAlgn="base">
        <a:spcBef>
          <a:spcPct val="0"/>
        </a:spcBef>
        <a:spcAft>
          <a:spcPct val="0"/>
        </a:spcAft>
        <a:defRPr sz="2850">
          <a:solidFill>
            <a:schemeClr val="tx2"/>
          </a:solidFill>
          <a:latin typeface="Arial" charset="0"/>
          <a:ea typeface="宋体" pitchFamily="2" charset="-122"/>
        </a:defRPr>
      </a:lvl9pPr>
    </p:titleStyle>
    <p:bodyStyle>
      <a:lvl1pPr marL="224997" indent="-224997" algn="l" defTabSz="601181" rtl="0" eaLnBrk="0" fontAlgn="base" hangingPunct="0">
        <a:spcBef>
          <a:spcPct val="20000"/>
        </a:spcBef>
        <a:spcAft>
          <a:spcPct val="0"/>
        </a:spcAft>
        <a:buChar char="•"/>
        <a:defRPr sz="2100">
          <a:solidFill>
            <a:schemeClr val="tx1"/>
          </a:solidFill>
          <a:latin typeface="+mn-lt"/>
          <a:ea typeface="+mn-ea"/>
          <a:cs typeface="+mn-cs"/>
        </a:defRPr>
      </a:lvl1pPr>
      <a:lvl2pPr marL="489278" indent="-188092" algn="l" defTabSz="601181" rtl="0" eaLnBrk="0" fontAlgn="base" hangingPunct="0">
        <a:spcBef>
          <a:spcPct val="20000"/>
        </a:spcBef>
        <a:spcAft>
          <a:spcPct val="0"/>
        </a:spcAft>
        <a:buChar char="–"/>
        <a:defRPr sz="1875">
          <a:solidFill>
            <a:schemeClr val="tx1"/>
          </a:solidFill>
          <a:latin typeface="+mn-lt"/>
          <a:ea typeface="+mn-ea"/>
        </a:defRPr>
      </a:lvl2pPr>
      <a:lvl3pPr marL="752369" indent="-151188" algn="l" defTabSz="601181" rtl="0" eaLnBrk="0" fontAlgn="base" hangingPunct="0">
        <a:spcBef>
          <a:spcPct val="20000"/>
        </a:spcBef>
        <a:spcAft>
          <a:spcPct val="0"/>
        </a:spcAft>
        <a:buChar char="•"/>
        <a:defRPr sz="1650">
          <a:solidFill>
            <a:schemeClr val="tx1"/>
          </a:solidFill>
          <a:latin typeface="+mn-lt"/>
          <a:ea typeface="+mn-ea"/>
        </a:defRPr>
      </a:lvl3pPr>
      <a:lvl4pPr marL="1051173" indent="-149997" algn="l" defTabSz="601181" rtl="0" eaLnBrk="0" fontAlgn="base" hangingPunct="0">
        <a:spcBef>
          <a:spcPct val="20000"/>
        </a:spcBef>
        <a:spcAft>
          <a:spcPct val="0"/>
        </a:spcAft>
        <a:buChar char="–"/>
        <a:defRPr sz="1275">
          <a:solidFill>
            <a:schemeClr val="tx1"/>
          </a:solidFill>
          <a:latin typeface="+mn-lt"/>
          <a:ea typeface="+mn-ea"/>
        </a:defRPr>
      </a:lvl4pPr>
      <a:lvl5pPr marL="1352359" indent="-151188" algn="l" defTabSz="601181" rtl="0" eaLnBrk="0" fontAlgn="base" hangingPunct="0">
        <a:spcBef>
          <a:spcPct val="20000"/>
        </a:spcBef>
        <a:spcAft>
          <a:spcPct val="0"/>
        </a:spcAft>
        <a:buChar char="»"/>
        <a:defRPr sz="1275">
          <a:solidFill>
            <a:schemeClr val="tx1"/>
          </a:solidFill>
          <a:latin typeface="+mn-lt"/>
          <a:ea typeface="+mn-ea"/>
        </a:defRPr>
      </a:lvl5pPr>
      <a:lvl6pPr marL="1695210" indent="-151188" algn="l" defTabSz="601181" rtl="0" fontAlgn="base">
        <a:spcBef>
          <a:spcPct val="20000"/>
        </a:spcBef>
        <a:spcAft>
          <a:spcPct val="0"/>
        </a:spcAft>
        <a:buChar char="»"/>
        <a:defRPr sz="1275">
          <a:solidFill>
            <a:schemeClr val="tx1"/>
          </a:solidFill>
          <a:latin typeface="+mn-lt"/>
          <a:ea typeface="+mn-ea"/>
        </a:defRPr>
      </a:lvl6pPr>
      <a:lvl7pPr marL="2038061" indent="-151188" algn="l" defTabSz="601181" rtl="0" fontAlgn="base">
        <a:spcBef>
          <a:spcPct val="20000"/>
        </a:spcBef>
        <a:spcAft>
          <a:spcPct val="0"/>
        </a:spcAft>
        <a:buChar char="»"/>
        <a:defRPr sz="1275">
          <a:solidFill>
            <a:schemeClr val="tx1"/>
          </a:solidFill>
          <a:latin typeface="+mn-lt"/>
          <a:ea typeface="+mn-ea"/>
        </a:defRPr>
      </a:lvl7pPr>
      <a:lvl8pPr marL="2380913" indent="-151188" algn="l" defTabSz="601181" rtl="0" fontAlgn="base">
        <a:spcBef>
          <a:spcPct val="20000"/>
        </a:spcBef>
        <a:spcAft>
          <a:spcPct val="0"/>
        </a:spcAft>
        <a:buChar char="»"/>
        <a:defRPr sz="1275">
          <a:solidFill>
            <a:schemeClr val="tx1"/>
          </a:solidFill>
          <a:latin typeface="+mn-lt"/>
          <a:ea typeface="+mn-ea"/>
        </a:defRPr>
      </a:lvl8pPr>
      <a:lvl9pPr marL="2723765" indent="-151188" algn="l" defTabSz="601181" rtl="0" fontAlgn="base">
        <a:spcBef>
          <a:spcPct val="20000"/>
        </a:spcBef>
        <a:spcAft>
          <a:spcPct val="0"/>
        </a:spcAft>
        <a:buChar char="»"/>
        <a:defRPr sz="1275">
          <a:solidFill>
            <a:schemeClr val="tx1"/>
          </a:solidFill>
          <a:latin typeface="+mn-lt"/>
          <a:ea typeface="+mn-ea"/>
        </a:defRPr>
      </a:lvl9pPr>
    </p:bodyStyle>
    <p:otherStyle>
      <a:defPPr>
        <a:defRPr lang="zh-CN"/>
      </a:defPPr>
      <a:lvl1pPr marL="0" algn="l" defTabSz="685703" rtl="0" eaLnBrk="1" latinLnBrk="0" hangingPunct="1">
        <a:defRPr sz="1350" kern="1200">
          <a:solidFill>
            <a:schemeClr val="tx1"/>
          </a:solidFill>
          <a:latin typeface="+mn-lt"/>
          <a:ea typeface="+mn-ea"/>
          <a:cs typeface="+mn-cs"/>
        </a:defRPr>
      </a:lvl1pPr>
      <a:lvl2pPr marL="342851" algn="l" defTabSz="685703" rtl="0" eaLnBrk="1" latinLnBrk="0" hangingPunct="1">
        <a:defRPr sz="1350" kern="1200">
          <a:solidFill>
            <a:schemeClr val="tx1"/>
          </a:solidFill>
          <a:latin typeface="+mn-lt"/>
          <a:ea typeface="+mn-ea"/>
          <a:cs typeface="+mn-cs"/>
        </a:defRPr>
      </a:lvl2pPr>
      <a:lvl3pPr marL="685703" algn="l" defTabSz="685703" rtl="0" eaLnBrk="1" latinLnBrk="0" hangingPunct="1">
        <a:defRPr sz="1350" kern="1200">
          <a:solidFill>
            <a:schemeClr val="tx1"/>
          </a:solidFill>
          <a:latin typeface="+mn-lt"/>
          <a:ea typeface="+mn-ea"/>
          <a:cs typeface="+mn-cs"/>
        </a:defRPr>
      </a:lvl3pPr>
      <a:lvl4pPr marL="1028555" algn="l" defTabSz="685703" rtl="0" eaLnBrk="1" latinLnBrk="0" hangingPunct="1">
        <a:defRPr sz="1350" kern="1200">
          <a:solidFill>
            <a:schemeClr val="tx1"/>
          </a:solidFill>
          <a:latin typeface="+mn-lt"/>
          <a:ea typeface="+mn-ea"/>
          <a:cs typeface="+mn-cs"/>
        </a:defRPr>
      </a:lvl4pPr>
      <a:lvl5pPr marL="1371406" algn="l" defTabSz="685703" rtl="0" eaLnBrk="1" latinLnBrk="0" hangingPunct="1">
        <a:defRPr sz="1350" kern="1200">
          <a:solidFill>
            <a:schemeClr val="tx1"/>
          </a:solidFill>
          <a:latin typeface="+mn-lt"/>
          <a:ea typeface="+mn-ea"/>
          <a:cs typeface="+mn-cs"/>
        </a:defRPr>
      </a:lvl5pPr>
      <a:lvl6pPr marL="1714257" algn="l" defTabSz="685703" rtl="0" eaLnBrk="1" latinLnBrk="0" hangingPunct="1">
        <a:defRPr sz="1350" kern="1200">
          <a:solidFill>
            <a:schemeClr val="tx1"/>
          </a:solidFill>
          <a:latin typeface="+mn-lt"/>
          <a:ea typeface="+mn-ea"/>
          <a:cs typeface="+mn-cs"/>
        </a:defRPr>
      </a:lvl6pPr>
      <a:lvl7pPr marL="2057108" algn="l" defTabSz="685703" rtl="0" eaLnBrk="1" latinLnBrk="0" hangingPunct="1">
        <a:defRPr sz="1350" kern="1200">
          <a:solidFill>
            <a:schemeClr val="tx1"/>
          </a:solidFill>
          <a:latin typeface="+mn-lt"/>
          <a:ea typeface="+mn-ea"/>
          <a:cs typeface="+mn-cs"/>
        </a:defRPr>
      </a:lvl7pPr>
      <a:lvl8pPr marL="2399960" algn="l" defTabSz="685703" rtl="0" eaLnBrk="1" latinLnBrk="0" hangingPunct="1">
        <a:defRPr sz="1350" kern="1200">
          <a:solidFill>
            <a:schemeClr val="tx1"/>
          </a:solidFill>
          <a:latin typeface="+mn-lt"/>
          <a:ea typeface="+mn-ea"/>
          <a:cs typeface="+mn-cs"/>
        </a:defRPr>
      </a:lvl8pPr>
      <a:lvl9pPr marL="2742812" algn="l" defTabSz="68570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descr="长条"/>
          <p:cNvPicPr>
            <a:picLocks noChangeAspect="1" noChangeArrowheads="1"/>
          </p:cNvPicPr>
          <p:nvPr/>
        </p:nvPicPr>
        <p:blipFill>
          <a:blip r:embed="rId19" cstate="print">
            <a:lum contrast="6000"/>
          </a:blip>
          <a:srcRect/>
          <a:stretch>
            <a:fillRect/>
          </a:stretch>
        </p:blipFill>
        <p:spPr bwMode="auto">
          <a:xfrm>
            <a:off x="0" y="4677966"/>
            <a:ext cx="6858000" cy="464344"/>
          </a:xfrm>
          <a:prstGeom prst="rect">
            <a:avLst/>
          </a:prstGeom>
          <a:noFill/>
          <a:ln w="9525">
            <a:noFill/>
            <a:miter lim="800000"/>
            <a:headEnd/>
            <a:tailEnd/>
          </a:ln>
        </p:spPr>
      </p:pic>
      <p:sp>
        <p:nvSpPr>
          <p:cNvPr id="663555" name="Rectangle 3"/>
          <p:cNvSpPr>
            <a:spLocks noChangeArrowheads="1"/>
          </p:cNvSpPr>
          <p:nvPr/>
        </p:nvSpPr>
        <p:spPr bwMode="auto">
          <a:xfrm>
            <a:off x="-1383741" y="396480"/>
            <a:ext cx="1383741" cy="3980259"/>
          </a:xfrm>
          <a:prstGeom prst="rect">
            <a:avLst/>
          </a:prstGeom>
          <a:noFill/>
          <a:ln w="9525">
            <a:noFill/>
            <a:miter lim="800000"/>
            <a:headEnd/>
            <a:tailEnd/>
          </a:ln>
          <a:effectLst/>
        </p:spPr>
        <p:txBody>
          <a:bodyPr lIns="49358" tIns="24680" rIns="49358" bIns="24680"/>
          <a:lstStyle/>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英文标题</a:t>
            </a:r>
            <a:r>
              <a:rPr lang="en-US" altLang="zh-CN" sz="675" dirty="0">
                <a:solidFill>
                  <a:srgbClr val="FFFFFF"/>
                </a:solidFill>
                <a:latin typeface="Arial" charset="0"/>
                <a:ea typeface="微软雅黑" pitchFamily="34" charset="-122"/>
              </a:rPr>
              <a:t>:32-35pt  </a:t>
            </a:r>
            <a:endParaRPr lang="zh-CN" altLang="en-US"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颜色</a:t>
            </a:r>
            <a:r>
              <a:rPr lang="en-US" altLang="zh-CN" sz="675" dirty="0">
                <a:solidFill>
                  <a:srgbClr val="FFFFFF"/>
                </a:solidFill>
                <a:latin typeface="Arial" charset="0"/>
                <a:ea typeface="微软雅黑" pitchFamily="34" charset="-122"/>
              </a:rPr>
              <a:t>: R153 G0 B0</a:t>
            </a:r>
          </a:p>
          <a:p>
            <a:pPr algn="r" defTabSz="493527">
              <a:lnSpc>
                <a:spcPct val="125000"/>
              </a:lnSpc>
              <a:buClr>
                <a:srgbClr val="990000"/>
              </a:buClr>
              <a:buFont typeface="Wingdings" pitchFamily="2" charset="2"/>
              <a:buNone/>
              <a:defRPr/>
            </a:pPr>
            <a:r>
              <a:rPr lang="zh-CN" altLang="en-US" sz="675" dirty="0">
                <a:solidFill>
                  <a:srgbClr val="FFFFFF"/>
                </a:solidFill>
                <a:latin typeface="FrutigerNext LT Regular" pitchFamily="34" charset="0"/>
                <a:ea typeface="微软雅黑" pitchFamily="34" charset="-122"/>
              </a:rPr>
              <a:t>内部使用字体 </a:t>
            </a:r>
            <a:r>
              <a:rPr lang="en-US" altLang="zh-CN" sz="675" dirty="0">
                <a:solidFill>
                  <a:srgbClr val="FFFFFF"/>
                </a:solidFill>
                <a:latin typeface="FrutigerNext LT Regular" pitchFamily="34" charset="0"/>
                <a:ea typeface="微软雅黑" pitchFamily="34" charset="-122"/>
              </a:rPr>
              <a:t>:</a:t>
            </a:r>
          </a:p>
          <a:p>
            <a:pPr algn="r" defTabSz="493527">
              <a:lnSpc>
                <a:spcPct val="125000"/>
              </a:lnSpc>
              <a:buClr>
                <a:srgbClr val="990000"/>
              </a:buClr>
              <a:buFont typeface="Wingdings" pitchFamily="2" charset="2"/>
              <a:buNone/>
              <a:defRPr/>
            </a:pPr>
            <a:r>
              <a:rPr lang="en-US" altLang="zh-CN" sz="675" dirty="0" err="1">
                <a:solidFill>
                  <a:srgbClr val="FFFFFF"/>
                </a:solidFill>
                <a:latin typeface="FrutigerNext LT Regular" pitchFamily="34" charset="0"/>
                <a:ea typeface="微软雅黑" pitchFamily="34" charset="-122"/>
              </a:rPr>
              <a:t>FrutigerNext</a:t>
            </a:r>
            <a:r>
              <a:rPr lang="en-US" altLang="zh-CN" sz="675" dirty="0">
                <a:solidFill>
                  <a:srgbClr val="FFFFFF"/>
                </a:solidFill>
                <a:latin typeface="FrutigerNext LT Regular" pitchFamily="34" charset="0"/>
                <a:ea typeface="微软雅黑" pitchFamily="34" charset="-122"/>
              </a:rPr>
              <a:t> LT Medium</a:t>
            </a:r>
          </a:p>
          <a:p>
            <a:pPr algn="r" defTabSz="493527">
              <a:lnSpc>
                <a:spcPct val="125000"/>
              </a:lnSpc>
              <a:buClr>
                <a:srgbClr val="990000"/>
              </a:buClr>
              <a:buFont typeface="Wingdings" pitchFamily="2" charset="2"/>
              <a:buNone/>
              <a:defRPr/>
            </a:pPr>
            <a:r>
              <a:rPr lang="zh-CN" altLang="en-US" sz="675" dirty="0">
                <a:solidFill>
                  <a:srgbClr val="FFFFFF"/>
                </a:solidFill>
                <a:latin typeface="FrutigerNext LT Regular" pitchFamily="34" charset="0"/>
                <a:ea typeface="微软雅黑" pitchFamily="34" charset="-122"/>
              </a:rPr>
              <a:t>外部使用字体 </a:t>
            </a:r>
            <a:r>
              <a:rPr lang="en-US" altLang="zh-CN" sz="675" dirty="0">
                <a:solidFill>
                  <a:srgbClr val="FFFFFF"/>
                </a:solidFill>
                <a:latin typeface="FrutigerNext LT Regular" pitchFamily="34" charset="0"/>
                <a:ea typeface="微软雅黑" pitchFamily="34" charset="-122"/>
              </a:rPr>
              <a:t>: Arial</a:t>
            </a:r>
          </a:p>
          <a:p>
            <a:pPr algn="r" defTabSz="493527">
              <a:lnSpc>
                <a:spcPct val="75000"/>
              </a:lnSpc>
              <a:buClr>
                <a:srgbClr val="990000"/>
              </a:buClr>
              <a:buFont typeface="Wingdings" pitchFamily="2" charset="2"/>
              <a:buNone/>
              <a:defRPr/>
            </a:pPr>
            <a:endParaRPr lang="en-US" altLang="zh-CN"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中文标题</a:t>
            </a:r>
            <a:r>
              <a:rPr lang="en-US" altLang="zh-CN" sz="675" dirty="0">
                <a:solidFill>
                  <a:srgbClr val="FFFFFF"/>
                </a:solidFill>
                <a:latin typeface="Arial" charset="0"/>
                <a:ea typeface="微软雅黑" pitchFamily="34" charset="-122"/>
              </a:rPr>
              <a:t>:30-32pt  </a:t>
            </a:r>
            <a:endParaRPr lang="zh-CN" altLang="en-US"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颜色</a:t>
            </a:r>
            <a:r>
              <a:rPr lang="en-US" altLang="zh-CN" sz="675" dirty="0">
                <a:solidFill>
                  <a:srgbClr val="FFFFFF"/>
                </a:solidFill>
                <a:latin typeface="Arial" charset="0"/>
                <a:ea typeface="微软雅黑" pitchFamily="34" charset="-122"/>
              </a:rPr>
              <a:t>: R153 G0 B0</a:t>
            </a: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字体</a:t>
            </a:r>
            <a:r>
              <a:rPr lang="en-US" altLang="zh-CN" sz="675" dirty="0">
                <a:solidFill>
                  <a:srgbClr val="FFFFFF"/>
                </a:solidFill>
                <a:latin typeface="Arial" charset="0"/>
                <a:ea typeface="微软雅黑" pitchFamily="34" charset="-122"/>
              </a:rPr>
              <a:t>:</a:t>
            </a:r>
            <a:r>
              <a:rPr lang="zh-CN" altLang="en-US" sz="675" dirty="0">
                <a:solidFill>
                  <a:srgbClr val="FFFFFF"/>
                </a:solidFill>
                <a:latin typeface="Arial" charset="0"/>
                <a:ea typeface="微软雅黑" pitchFamily="34" charset="-122"/>
              </a:rPr>
              <a:t>黑体</a:t>
            </a:r>
          </a:p>
          <a:p>
            <a:pPr algn="r" defTabSz="493527">
              <a:lnSpc>
                <a:spcPct val="125000"/>
              </a:lnSpc>
              <a:buClr>
                <a:srgbClr val="990000"/>
              </a:buClr>
              <a:buFont typeface="Wingdings" pitchFamily="2" charset="2"/>
              <a:buNone/>
              <a:defRPr/>
            </a:pPr>
            <a:endParaRPr lang="zh-CN" altLang="en-US"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endParaRPr lang="zh-CN" altLang="en-US"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endParaRPr lang="zh-CN" altLang="en-US"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英文正文</a:t>
            </a:r>
            <a:r>
              <a:rPr lang="en-US" altLang="zh-CN" sz="675" dirty="0">
                <a:solidFill>
                  <a:srgbClr val="FFFFFF"/>
                </a:solidFill>
                <a:latin typeface="Arial" charset="0"/>
                <a:ea typeface="微软雅黑" pitchFamily="34" charset="-122"/>
              </a:rPr>
              <a:t>:20-22pt</a:t>
            </a: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子目录 </a:t>
            </a:r>
            <a:r>
              <a:rPr lang="en-US" altLang="zh-CN" sz="675" dirty="0">
                <a:solidFill>
                  <a:srgbClr val="FFFFFF"/>
                </a:solidFill>
                <a:latin typeface="Arial" charset="0"/>
                <a:ea typeface="微软雅黑" pitchFamily="34" charset="-122"/>
              </a:rPr>
              <a:t>(2-5</a:t>
            </a:r>
            <a:r>
              <a:rPr lang="zh-CN" altLang="en-US" sz="675" dirty="0">
                <a:solidFill>
                  <a:srgbClr val="FFFFFF"/>
                </a:solidFill>
                <a:latin typeface="Arial" charset="0"/>
                <a:ea typeface="微软雅黑" pitchFamily="34" charset="-122"/>
              </a:rPr>
              <a:t>级</a:t>
            </a:r>
            <a:r>
              <a:rPr lang="en-US" altLang="zh-CN" sz="675" dirty="0">
                <a:solidFill>
                  <a:srgbClr val="FFFFFF"/>
                </a:solidFill>
                <a:latin typeface="Arial" charset="0"/>
                <a:ea typeface="微软雅黑" pitchFamily="34" charset="-122"/>
              </a:rPr>
              <a:t>) :18pt  </a:t>
            </a: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颜色</a:t>
            </a:r>
            <a:r>
              <a:rPr lang="en-US" altLang="zh-CN" sz="675" dirty="0">
                <a:solidFill>
                  <a:srgbClr val="FFFFFF"/>
                </a:solidFill>
                <a:latin typeface="Arial" charset="0"/>
                <a:ea typeface="微软雅黑" pitchFamily="34" charset="-122"/>
              </a:rPr>
              <a:t>:</a:t>
            </a:r>
            <a:r>
              <a:rPr lang="zh-CN" altLang="en-US" sz="675" dirty="0">
                <a:solidFill>
                  <a:srgbClr val="FFFFFF"/>
                </a:solidFill>
                <a:latin typeface="Arial" charset="0"/>
                <a:ea typeface="微软雅黑" pitchFamily="34" charset="-122"/>
              </a:rPr>
              <a:t>黑色</a:t>
            </a:r>
          </a:p>
          <a:p>
            <a:pPr algn="r" defTabSz="493527">
              <a:lnSpc>
                <a:spcPct val="125000"/>
              </a:lnSpc>
              <a:buClr>
                <a:srgbClr val="990000"/>
              </a:buClr>
              <a:buFont typeface="Wingdings" pitchFamily="2" charset="2"/>
              <a:buNone/>
              <a:defRPr/>
            </a:pPr>
            <a:r>
              <a:rPr lang="zh-CN" altLang="en-US" sz="675" dirty="0">
                <a:solidFill>
                  <a:srgbClr val="FFFFFF"/>
                </a:solidFill>
                <a:latin typeface="FrutigerNext LT Regular" pitchFamily="34" charset="0"/>
                <a:ea typeface="微软雅黑" pitchFamily="34" charset="-122"/>
              </a:rPr>
              <a:t>内部使用字体 </a:t>
            </a:r>
            <a:r>
              <a:rPr lang="en-US" altLang="zh-CN" sz="675" dirty="0">
                <a:solidFill>
                  <a:srgbClr val="FFFFFF"/>
                </a:solidFill>
                <a:latin typeface="FrutigerNext LT Regular" pitchFamily="34" charset="0"/>
                <a:ea typeface="微软雅黑" pitchFamily="34" charset="-122"/>
              </a:rPr>
              <a:t>:</a:t>
            </a:r>
          </a:p>
          <a:p>
            <a:pPr algn="r" defTabSz="493527">
              <a:lnSpc>
                <a:spcPct val="125000"/>
              </a:lnSpc>
              <a:buClr>
                <a:srgbClr val="990000"/>
              </a:buClr>
              <a:buFont typeface="Wingdings" pitchFamily="2" charset="2"/>
              <a:buNone/>
              <a:defRPr/>
            </a:pPr>
            <a:r>
              <a:rPr lang="en-US" altLang="zh-CN" sz="675" dirty="0" err="1">
                <a:solidFill>
                  <a:srgbClr val="FFFFFF"/>
                </a:solidFill>
                <a:latin typeface="FrutigerNext LT Regular" pitchFamily="34" charset="0"/>
                <a:ea typeface="微软雅黑" pitchFamily="34" charset="-122"/>
              </a:rPr>
              <a:t>FrutigerNext</a:t>
            </a:r>
            <a:r>
              <a:rPr lang="en-US" altLang="zh-CN" sz="675" dirty="0">
                <a:solidFill>
                  <a:srgbClr val="FFFFFF"/>
                </a:solidFill>
                <a:latin typeface="FrutigerNext LT Regular" pitchFamily="34" charset="0"/>
                <a:ea typeface="微软雅黑" pitchFamily="34" charset="-122"/>
              </a:rPr>
              <a:t> LT Regular</a:t>
            </a:r>
          </a:p>
          <a:p>
            <a:pPr algn="r" defTabSz="493527">
              <a:lnSpc>
                <a:spcPct val="125000"/>
              </a:lnSpc>
              <a:buClr>
                <a:srgbClr val="990000"/>
              </a:buClr>
              <a:buFont typeface="Wingdings" pitchFamily="2" charset="2"/>
              <a:buNone/>
              <a:defRPr/>
            </a:pPr>
            <a:r>
              <a:rPr lang="zh-CN" altLang="en-US" sz="675" dirty="0">
                <a:solidFill>
                  <a:srgbClr val="FFFFFF"/>
                </a:solidFill>
                <a:latin typeface="FrutigerNext LT Regular" pitchFamily="34" charset="0"/>
                <a:ea typeface="微软雅黑" pitchFamily="34" charset="-122"/>
              </a:rPr>
              <a:t>外部使用字体 </a:t>
            </a:r>
            <a:r>
              <a:rPr lang="en-US" altLang="zh-CN" sz="675" dirty="0">
                <a:solidFill>
                  <a:srgbClr val="FFFFFF"/>
                </a:solidFill>
                <a:latin typeface="FrutigerNext LT Regular" pitchFamily="34" charset="0"/>
                <a:ea typeface="微软雅黑" pitchFamily="34" charset="-122"/>
              </a:rPr>
              <a:t>: Arial</a:t>
            </a:r>
          </a:p>
          <a:p>
            <a:pPr algn="r" defTabSz="493527">
              <a:lnSpc>
                <a:spcPct val="75000"/>
              </a:lnSpc>
              <a:buClr>
                <a:srgbClr val="990000"/>
              </a:buClr>
              <a:buFont typeface="Wingdings" pitchFamily="2" charset="2"/>
              <a:buNone/>
              <a:defRPr/>
            </a:pPr>
            <a:endParaRPr lang="en-US" altLang="zh-CN"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中文正文</a:t>
            </a:r>
            <a:r>
              <a:rPr lang="en-US" altLang="zh-CN" sz="675" dirty="0">
                <a:solidFill>
                  <a:srgbClr val="FFFFFF"/>
                </a:solidFill>
                <a:latin typeface="Arial" charset="0"/>
                <a:ea typeface="微软雅黑" pitchFamily="34" charset="-122"/>
              </a:rPr>
              <a:t>:18-20pt</a:t>
            </a: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子目录</a:t>
            </a:r>
            <a:r>
              <a:rPr lang="en-US" altLang="zh-CN" sz="675" dirty="0">
                <a:solidFill>
                  <a:srgbClr val="FFFFFF"/>
                </a:solidFill>
                <a:latin typeface="Arial" charset="0"/>
                <a:ea typeface="微软雅黑" pitchFamily="34" charset="-122"/>
              </a:rPr>
              <a:t>(2-5</a:t>
            </a:r>
            <a:r>
              <a:rPr lang="zh-CN" altLang="en-US" sz="675" dirty="0">
                <a:solidFill>
                  <a:srgbClr val="FFFFFF"/>
                </a:solidFill>
                <a:latin typeface="Arial" charset="0"/>
                <a:ea typeface="微软雅黑" pitchFamily="34" charset="-122"/>
              </a:rPr>
              <a:t>级</a:t>
            </a:r>
            <a:r>
              <a:rPr lang="en-US" altLang="zh-CN" sz="675" dirty="0">
                <a:solidFill>
                  <a:srgbClr val="FFFFFF"/>
                </a:solidFill>
                <a:latin typeface="Arial" charset="0"/>
                <a:ea typeface="微软雅黑" pitchFamily="34" charset="-122"/>
              </a:rPr>
              <a:t>):18pt </a:t>
            </a:r>
            <a:endParaRPr lang="zh-CN" altLang="en-US"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颜色</a:t>
            </a:r>
            <a:r>
              <a:rPr lang="en-US" altLang="zh-CN" sz="675" dirty="0">
                <a:solidFill>
                  <a:srgbClr val="FFFFFF"/>
                </a:solidFill>
                <a:latin typeface="Arial" charset="0"/>
                <a:ea typeface="微软雅黑" pitchFamily="34" charset="-122"/>
              </a:rPr>
              <a:t>:</a:t>
            </a:r>
            <a:r>
              <a:rPr lang="zh-CN" altLang="en-US" sz="675" dirty="0">
                <a:solidFill>
                  <a:srgbClr val="FFFFFF"/>
                </a:solidFill>
                <a:latin typeface="Arial" charset="0"/>
                <a:ea typeface="微软雅黑" pitchFamily="34" charset="-122"/>
              </a:rPr>
              <a:t>黑色</a:t>
            </a:r>
          </a:p>
          <a:p>
            <a:pPr algn="r" defTabSz="493527">
              <a:lnSpc>
                <a:spcPct val="125000"/>
              </a:lnSpc>
              <a:buClr>
                <a:srgbClr val="990000"/>
              </a:buClr>
              <a:buFont typeface="Wingdings" pitchFamily="2" charset="2"/>
              <a:buNone/>
              <a:defRPr/>
            </a:pPr>
            <a:r>
              <a:rPr lang="zh-CN" altLang="en-US" sz="675" dirty="0">
                <a:solidFill>
                  <a:srgbClr val="FFFFFF"/>
                </a:solidFill>
                <a:latin typeface="Arial" charset="0"/>
                <a:ea typeface="微软雅黑" pitchFamily="34" charset="-122"/>
              </a:rPr>
              <a:t>字体</a:t>
            </a:r>
            <a:r>
              <a:rPr lang="en-US" altLang="zh-CN" sz="675" dirty="0">
                <a:solidFill>
                  <a:srgbClr val="FFFFFF"/>
                </a:solidFill>
                <a:latin typeface="Arial" charset="0"/>
                <a:ea typeface="微软雅黑" pitchFamily="34" charset="-122"/>
              </a:rPr>
              <a:t>:</a:t>
            </a:r>
            <a:r>
              <a:rPr lang="zh-CN" altLang="en-US" sz="675" dirty="0">
                <a:solidFill>
                  <a:srgbClr val="FFFFFF"/>
                </a:solidFill>
                <a:latin typeface="Arial" charset="0"/>
                <a:ea typeface="微软雅黑" pitchFamily="34" charset="-122"/>
              </a:rPr>
              <a:t>细黑体 </a:t>
            </a:r>
          </a:p>
          <a:p>
            <a:pPr algn="r" defTabSz="493527">
              <a:lnSpc>
                <a:spcPct val="125000"/>
              </a:lnSpc>
              <a:buClr>
                <a:srgbClr val="990000"/>
              </a:buClr>
              <a:buFont typeface="Wingdings" pitchFamily="2" charset="2"/>
              <a:buNone/>
              <a:defRPr/>
            </a:pPr>
            <a:endParaRPr lang="zh-CN" altLang="en-US"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endParaRPr lang="zh-CN" altLang="en-US"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endParaRPr lang="en-US" altLang="zh-CN"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endParaRPr lang="en-US" altLang="zh-CN" sz="675" dirty="0">
              <a:solidFill>
                <a:srgbClr val="FFFFFF"/>
              </a:solidFill>
              <a:latin typeface="Arial" charset="0"/>
              <a:ea typeface="微软雅黑" pitchFamily="34" charset="-122"/>
            </a:endParaRPr>
          </a:p>
          <a:p>
            <a:pPr algn="r" defTabSz="493527">
              <a:lnSpc>
                <a:spcPct val="125000"/>
              </a:lnSpc>
              <a:buClr>
                <a:srgbClr val="990000"/>
              </a:buClr>
              <a:buFont typeface="Wingdings" pitchFamily="2" charset="2"/>
              <a:buNone/>
              <a:defRPr/>
            </a:pPr>
            <a:endParaRPr lang="zh-CN" altLang="en-US" sz="675" dirty="0">
              <a:solidFill>
                <a:srgbClr val="080808"/>
              </a:solidFill>
              <a:latin typeface="Arial" charset="0"/>
              <a:ea typeface="微软雅黑" pitchFamily="34" charset="-122"/>
            </a:endParaRPr>
          </a:p>
        </p:txBody>
      </p:sp>
      <p:sp>
        <p:nvSpPr>
          <p:cNvPr id="663556" name="Rectangle 4"/>
          <p:cNvSpPr>
            <a:spLocks noChangeArrowheads="1"/>
          </p:cNvSpPr>
          <p:nvPr/>
        </p:nvSpPr>
        <p:spPr bwMode="auto">
          <a:xfrm>
            <a:off x="6951742" y="4115266"/>
            <a:ext cx="690085" cy="178856"/>
          </a:xfrm>
          <a:prstGeom prst="rect">
            <a:avLst/>
          </a:prstGeom>
          <a:solidFill>
            <a:schemeClr val="bg1"/>
          </a:solidFill>
          <a:ln w="9525" algn="ctr">
            <a:noFill/>
            <a:miter lim="800000"/>
            <a:headEnd/>
            <a:tailEnd/>
          </a:ln>
          <a:effectLst/>
        </p:spPr>
        <p:txBody>
          <a:bodyPr lIns="51397" tIns="25698" rIns="51397" bIns="25698" anchor="ctr">
            <a:spAutoFit/>
          </a:bodyP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nvGrpSpPr>
          <p:cNvPr id="2" name="Group 5"/>
          <p:cNvGrpSpPr>
            <a:grpSpLocks/>
          </p:cNvGrpSpPr>
          <p:nvPr/>
        </p:nvGrpSpPr>
        <p:grpSpPr bwMode="auto">
          <a:xfrm>
            <a:off x="7014229" y="3958833"/>
            <a:ext cx="556175" cy="138113"/>
            <a:chOff x="6657" y="3492"/>
            <a:chExt cx="527" cy="121"/>
          </a:xfrm>
        </p:grpSpPr>
        <p:sp>
          <p:nvSpPr>
            <p:cNvPr id="663558" name="Rectangle 6"/>
            <p:cNvSpPr>
              <a:spLocks noChangeArrowheads="1"/>
            </p:cNvSpPr>
            <p:nvPr/>
          </p:nvSpPr>
          <p:spPr bwMode="auto">
            <a:xfrm flipV="1">
              <a:off x="6789" y="3492"/>
              <a:ext cx="132" cy="121"/>
            </a:xfrm>
            <a:prstGeom prst="rect">
              <a:avLst/>
            </a:prstGeom>
            <a:solidFill>
              <a:srgbClr val="FFCC66"/>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59" name="Rectangle 7"/>
            <p:cNvSpPr>
              <a:spLocks noChangeArrowheads="1"/>
            </p:cNvSpPr>
            <p:nvPr/>
          </p:nvSpPr>
          <p:spPr bwMode="auto">
            <a:xfrm flipV="1">
              <a:off x="6921" y="3492"/>
              <a:ext cx="130" cy="121"/>
            </a:xfrm>
            <a:prstGeom prst="rect">
              <a:avLst/>
            </a:prstGeom>
            <a:solidFill>
              <a:srgbClr val="FF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0" name="Rectangle 8"/>
            <p:cNvSpPr>
              <a:spLocks noChangeArrowheads="1"/>
            </p:cNvSpPr>
            <p:nvPr/>
          </p:nvSpPr>
          <p:spPr bwMode="auto">
            <a:xfrm flipV="1">
              <a:off x="7052" y="3492"/>
              <a:ext cx="132" cy="121"/>
            </a:xfrm>
            <a:prstGeom prst="rect">
              <a:avLst/>
            </a:prstGeom>
            <a:solidFill>
              <a:srgbClr val="99660A"/>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1" name="Rectangle 9"/>
            <p:cNvSpPr>
              <a:spLocks noChangeArrowheads="1"/>
            </p:cNvSpPr>
            <p:nvPr/>
          </p:nvSpPr>
          <p:spPr bwMode="auto">
            <a:xfrm flipV="1">
              <a:off x="6657" y="3492"/>
              <a:ext cx="132" cy="121"/>
            </a:xfrm>
            <a:prstGeom prst="rect">
              <a:avLst/>
            </a:prstGeom>
            <a:solidFill>
              <a:srgbClr val="FFCC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3" name="Group 10"/>
          <p:cNvGrpSpPr>
            <a:grpSpLocks/>
          </p:cNvGrpSpPr>
          <p:nvPr/>
        </p:nvGrpSpPr>
        <p:grpSpPr bwMode="auto">
          <a:xfrm>
            <a:off x="7014229" y="4652965"/>
            <a:ext cx="556175" cy="136922"/>
            <a:chOff x="6657" y="4103"/>
            <a:chExt cx="527" cy="121"/>
          </a:xfrm>
        </p:grpSpPr>
        <p:sp>
          <p:nvSpPr>
            <p:cNvPr id="663563" name="Rectangle 11"/>
            <p:cNvSpPr>
              <a:spLocks noChangeArrowheads="1"/>
            </p:cNvSpPr>
            <p:nvPr/>
          </p:nvSpPr>
          <p:spPr bwMode="auto">
            <a:xfrm flipV="1">
              <a:off x="6789" y="4103"/>
              <a:ext cx="132" cy="121"/>
            </a:xfrm>
            <a:prstGeom prst="rect">
              <a:avLst/>
            </a:prstGeom>
            <a:solidFill>
              <a:srgbClr val="99CCFF"/>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4" name="Rectangle 12"/>
            <p:cNvSpPr>
              <a:spLocks noChangeArrowheads="1"/>
            </p:cNvSpPr>
            <p:nvPr/>
          </p:nvSpPr>
          <p:spPr bwMode="auto">
            <a:xfrm flipV="1">
              <a:off x="6921" y="4103"/>
              <a:ext cx="130" cy="121"/>
            </a:xfrm>
            <a:prstGeom prst="rect">
              <a:avLst/>
            </a:prstGeom>
            <a:solidFill>
              <a:srgbClr val="99CC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5" name="Rectangle 13"/>
            <p:cNvSpPr>
              <a:spLocks noChangeArrowheads="1"/>
            </p:cNvSpPr>
            <p:nvPr/>
          </p:nvSpPr>
          <p:spPr bwMode="auto">
            <a:xfrm flipV="1">
              <a:off x="7052" y="4103"/>
              <a:ext cx="132" cy="121"/>
            </a:xfrm>
            <a:prstGeom prst="rect">
              <a:avLst/>
            </a:prstGeom>
            <a:solidFill>
              <a:srgbClr val="0099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6" name="Rectangle 14"/>
            <p:cNvSpPr>
              <a:spLocks noChangeArrowheads="1"/>
            </p:cNvSpPr>
            <p:nvPr/>
          </p:nvSpPr>
          <p:spPr bwMode="auto">
            <a:xfrm flipV="1">
              <a:off x="6657" y="4103"/>
              <a:ext cx="132" cy="121"/>
            </a:xfrm>
            <a:prstGeom prst="rect">
              <a:avLst/>
            </a:prstGeom>
            <a:solidFill>
              <a:srgbClr val="CCCCFF"/>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4" name="Group 15"/>
          <p:cNvGrpSpPr>
            <a:grpSpLocks/>
          </p:cNvGrpSpPr>
          <p:nvPr/>
        </p:nvGrpSpPr>
        <p:grpSpPr bwMode="auto">
          <a:xfrm>
            <a:off x="7014229" y="4837510"/>
            <a:ext cx="556175" cy="136922"/>
            <a:chOff x="6657" y="4266"/>
            <a:chExt cx="527" cy="121"/>
          </a:xfrm>
        </p:grpSpPr>
        <p:sp>
          <p:nvSpPr>
            <p:cNvPr id="663568" name="Rectangle 16"/>
            <p:cNvSpPr>
              <a:spLocks noChangeArrowheads="1"/>
            </p:cNvSpPr>
            <p:nvPr/>
          </p:nvSpPr>
          <p:spPr bwMode="auto">
            <a:xfrm flipV="1">
              <a:off x="6789" y="4266"/>
              <a:ext cx="132" cy="121"/>
            </a:xfrm>
            <a:prstGeom prst="rect">
              <a:avLst/>
            </a:prstGeom>
            <a:solidFill>
              <a:srgbClr val="99CC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69" name="Rectangle 17"/>
            <p:cNvSpPr>
              <a:spLocks noChangeArrowheads="1"/>
            </p:cNvSpPr>
            <p:nvPr/>
          </p:nvSpPr>
          <p:spPr bwMode="auto">
            <a:xfrm flipV="1">
              <a:off x="6921" y="4266"/>
              <a:ext cx="130" cy="121"/>
            </a:xfrm>
            <a:prstGeom prst="rect">
              <a:avLst/>
            </a:prstGeom>
            <a:solidFill>
              <a:srgbClr val="0099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0" name="Rectangle 18"/>
            <p:cNvSpPr>
              <a:spLocks noChangeArrowheads="1"/>
            </p:cNvSpPr>
            <p:nvPr/>
          </p:nvSpPr>
          <p:spPr bwMode="auto">
            <a:xfrm flipV="1">
              <a:off x="7052" y="4266"/>
              <a:ext cx="132" cy="121"/>
            </a:xfrm>
            <a:prstGeom prst="rect">
              <a:avLst/>
            </a:prstGeom>
            <a:solidFill>
              <a:srgbClr val="0066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1" name="Rectangle 19"/>
            <p:cNvSpPr>
              <a:spLocks noChangeArrowheads="1"/>
            </p:cNvSpPr>
            <p:nvPr/>
          </p:nvSpPr>
          <p:spPr bwMode="auto">
            <a:xfrm flipV="1">
              <a:off x="6657" y="4266"/>
              <a:ext cx="132" cy="121"/>
            </a:xfrm>
            <a:prstGeom prst="rect">
              <a:avLst/>
            </a:prstGeom>
            <a:solidFill>
              <a:srgbClr val="CCFF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5" name="Group 20"/>
          <p:cNvGrpSpPr>
            <a:grpSpLocks/>
          </p:cNvGrpSpPr>
          <p:nvPr/>
        </p:nvGrpSpPr>
        <p:grpSpPr bwMode="auto">
          <a:xfrm>
            <a:off x="7014229" y="4145758"/>
            <a:ext cx="556175" cy="136922"/>
            <a:chOff x="6657" y="3656"/>
            <a:chExt cx="527" cy="121"/>
          </a:xfrm>
        </p:grpSpPr>
        <p:sp>
          <p:nvSpPr>
            <p:cNvPr id="663573" name="Rectangle 21"/>
            <p:cNvSpPr>
              <a:spLocks noChangeArrowheads="1"/>
            </p:cNvSpPr>
            <p:nvPr/>
          </p:nvSpPr>
          <p:spPr bwMode="auto">
            <a:xfrm flipV="1">
              <a:off x="6657" y="3656"/>
              <a:ext cx="132" cy="121"/>
            </a:xfrm>
            <a:prstGeom prst="rect">
              <a:avLst/>
            </a:prstGeom>
            <a:solidFill>
              <a:srgbClr val="CCCC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4" name="Rectangle 22"/>
            <p:cNvSpPr>
              <a:spLocks noChangeArrowheads="1"/>
            </p:cNvSpPr>
            <p:nvPr/>
          </p:nvSpPr>
          <p:spPr bwMode="auto">
            <a:xfrm flipV="1">
              <a:off x="6789" y="3656"/>
              <a:ext cx="132" cy="121"/>
            </a:xfrm>
            <a:prstGeom prst="rect">
              <a:avLst/>
            </a:prstGeom>
            <a:solidFill>
              <a:srgbClr val="FF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5" name="Rectangle 23"/>
            <p:cNvSpPr>
              <a:spLocks noChangeArrowheads="1"/>
            </p:cNvSpPr>
            <p:nvPr/>
          </p:nvSpPr>
          <p:spPr bwMode="auto">
            <a:xfrm flipV="1">
              <a:off x="6921" y="3656"/>
              <a:ext cx="130" cy="121"/>
            </a:xfrm>
            <a:prstGeom prst="rect">
              <a:avLst/>
            </a:prstGeom>
            <a:solidFill>
              <a:srgbClr val="9900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6" name="Rectangle 24"/>
            <p:cNvSpPr>
              <a:spLocks noChangeArrowheads="1"/>
            </p:cNvSpPr>
            <p:nvPr/>
          </p:nvSpPr>
          <p:spPr bwMode="auto">
            <a:xfrm flipV="1">
              <a:off x="7052" y="3656"/>
              <a:ext cx="132" cy="121"/>
            </a:xfrm>
            <a:prstGeom prst="rect">
              <a:avLst/>
            </a:prstGeom>
            <a:solidFill>
              <a:schemeClr val="tx1"/>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6" name="Group 25"/>
          <p:cNvGrpSpPr>
            <a:grpSpLocks/>
          </p:cNvGrpSpPr>
          <p:nvPr/>
        </p:nvGrpSpPr>
        <p:grpSpPr bwMode="auto">
          <a:xfrm>
            <a:off x="7014229" y="4468417"/>
            <a:ext cx="556175" cy="136922"/>
            <a:chOff x="6657" y="3941"/>
            <a:chExt cx="527" cy="121"/>
          </a:xfrm>
        </p:grpSpPr>
        <p:sp>
          <p:nvSpPr>
            <p:cNvPr id="663578" name="Rectangle 26"/>
            <p:cNvSpPr>
              <a:spLocks noChangeArrowheads="1"/>
            </p:cNvSpPr>
            <p:nvPr/>
          </p:nvSpPr>
          <p:spPr bwMode="auto">
            <a:xfrm flipV="1">
              <a:off x="6789" y="3941"/>
              <a:ext cx="132" cy="121"/>
            </a:xfrm>
            <a:prstGeom prst="rect">
              <a:avLst/>
            </a:prstGeom>
            <a:solidFill>
              <a:srgbClr val="CCFF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79" name="Rectangle 27"/>
            <p:cNvSpPr>
              <a:spLocks noChangeArrowheads="1"/>
            </p:cNvSpPr>
            <p:nvPr/>
          </p:nvSpPr>
          <p:spPr bwMode="auto">
            <a:xfrm flipV="1">
              <a:off x="6921" y="3941"/>
              <a:ext cx="130" cy="121"/>
            </a:xfrm>
            <a:prstGeom prst="rect">
              <a:avLst/>
            </a:prstGeom>
            <a:solidFill>
              <a:srgbClr val="66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0" name="Rectangle 28"/>
            <p:cNvSpPr>
              <a:spLocks noChangeArrowheads="1"/>
            </p:cNvSpPr>
            <p:nvPr/>
          </p:nvSpPr>
          <p:spPr bwMode="auto">
            <a:xfrm flipV="1">
              <a:off x="7052" y="3941"/>
              <a:ext cx="132" cy="121"/>
            </a:xfrm>
            <a:prstGeom prst="rect">
              <a:avLst/>
            </a:prstGeom>
            <a:solidFill>
              <a:schemeClr val="tx1"/>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1" name="Rectangle 29"/>
            <p:cNvSpPr>
              <a:spLocks noChangeArrowheads="1"/>
            </p:cNvSpPr>
            <p:nvPr/>
          </p:nvSpPr>
          <p:spPr bwMode="auto">
            <a:xfrm flipV="1">
              <a:off x="6657" y="3941"/>
              <a:ext cx="132" cy="121"/>
            </a:xfrm>
            <a:prstGeom prst="rect">
              <a:avLst/>
            </a:prstGeom>
            <a:solidFill>
              <a:srgbClr val="CCCC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7" name="Group 30"/>
          <p:cNvGrpSpPr>
            <a:grpSpLocks/>
          </p:cNvGrpSpPr>
          <p:nvPr/>
        </p:nvGrpSpPr>
        <p:grpSpPr bwMode="auto">
          <a:xfrm>
            <a:off x="7014229" y="5023249"/>
            <a:ext cx="556175" cy="136922"/>
            <a:chOff x="6657" y="4430"/>
            <a:chExt cx="527" cy="121"/>
          </a:xfrm>
        </p:grpSpPr>
        <p:sp>
          <p:nvSpPr>
            <p:cNvPr id="663583" name="Rectangle 31"/>
            <p:cNvSpPr>
              <a:spLocks noChangeArrowheads="1"/>
            </p:cNvSpPr>
            <p:nvPr/>
          </p:nvSpPr>
          <p:spPr bwMode="auto">
            <a:xfrm flipV="1">
              <a:off x="6789" y="4430"/>
              <a:ext cx="132" cy="121"/>
            </a:xfrm>
            <a:prstGeom prst="rect">
              <a:avLst/>
            </a:prstGeom>
            <a:solidFill>
              <a:schemeClr val="hlink"/>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4" name="Rectangle 32"/>
            <p:cNvSpPr>
              <a:spLocks noChangeArrowheads="1"/>
            </p:cNvSpPr>
            <p:nvPr/>
          </p:nvSpPr>
          <p:spPr bwMode="auto">
            <a:xfrm flipV="1">
              <a:off x="6921" y="4430"/>
              <a:ext cx="130" cy="121"/>
            </a:xfrm>
            <a:prstGeom prst="rect">
              <a:avLst/>
            </a:prstGeom>
            <a:solidFill>
              <a:srgbClr val="0066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5" name="Rectangle 33"/>
            <p:cNvSpPr>
              <a:spLocks noChangeArrowheads="1"/>
            </p:cNvSpPr>
            <p:nvPr/>
          </p:nvSpPr>
          <p:spPr bwMode="auto">
            <a:xfrm flipV="1">
              <a:off x="7052" y="4430"/>
              <a:ext cx="132" cy="121"/>
            </a:xfrm>
            <a:prstGeom prst="rect">
              <a:avLst/>
            </a:prstGeom>
            <a:solidFill>
              <a:schemeClr val="tx1"/>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6" name="Rectangle 34"/>
            <p:cNvSpPr>
              <a:spLocks noChangeArrowheads="1"/>
            </p:cNvSpPr>
            <p:nvPr/>
          </p:nvSpPr>
          <p:spPr bwMode="auto">
            <a:xfrm flipV="1">
              <a:off x="6657" y="4430"/>
              <a:ext cx="132" cy="121"/>
            </a:xfrm>
            <a:prstGeom prst="rect">
              <a:avLst/>
            </a:prstGeom>
            <a:solidFill>
              <a:srgbClr val="99CCFF"/>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8" name="Group 35"/>
          <p:cNvGrpSpPr>
            <a:grpSpLocks/>
          </p:cNvGrpSpPr>
          <p:nvPr/>
        </p:nvGrpSpPr>
        <p:grpSpPr bwMode="auto">
          <a:xfrm>
            <a:off x="7014229" y="3774286"/>
            <a:ext cx="556175" cy="138113"/>
            <a:chOff x="6657" y="3329"/>
            <a:chExt cx="527" cy="122"/>
          </a:xfrm>
        </p:grpSpPr>
        <p:sp>
          <p:nvSpPr>
            <p:cNvPr id="663588" name="Rectangle 36"/>
            <p:cNvSpPr>
              <a:spLocks noChangeArrowheads="1"/>
            </p:cNvSpPr>
            <p:nvPr/>
          </p:nvSpPr>
          <p:spPr bwMode="auto">
            <a:xfrm flipV="1">
              <a:off x="6789" y="3329"/>
              <a:ext cx="132" cy="122"/>
            </a:xfrm>
            <a:prstGeom prst="rect">
              <a:avLst/>
            </a:prstGeom>
            <a:solidFill>
              <a:srgbClr val="FF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89" name="Rectangle 37"/>
            <p:cNvSpPr>
              <a:spLocks noChangeArrowheads="1"/>
            </p:cNvSpPr>
            <p:nvPr/>
          </p:nvSpPr>
          <p:spPr bwMode="auto">
            <a:xfrm flipV="1">
              <a:off x="6921" y="3329"/>
              <a:ext cx="130" cy="122"/>
            </a:xfrm>
            <a:prstGeom prst="rect">
              <a:avLst/>
            </a:prstGeom>
            <a:solidFill>
              <a:srgbClr val="99660A"/>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0" name="Rectangle 38"/>
            <p:cNvSpPr>
              <a:spLocks noChangeArrowheads="1"/>
            </p:cNvSpPr>
            <p:nvPr/>
          </p:nvSpPr>
          <p:spPr bwMode="auto">
            <a:xfrm flipV="1">
              <a:off x="7052" y="3329"/>
              <a:ext cx="132" cy="122"/>
            </a:xfrm>
            <a:prstGeom prst="rect">
              <a:avLst/>
            </a:prstGeom>
            <a:solidFill>
              <a:srgbClr val="9900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1" name="Rectangle 39"/>
            <p:cNvSpPr>
              <a:spLocks noChangeArrowheads="1"/>
            </p:cNvSpPr>
            <p:nvPr/>
          </p:nvSpPr>
          <p:spPr bwMode="auto">
            <a:xfrm flipV="1">
              <a:off x="6657" y="3329"/>
              <a:ext cx="132" cy="122"/>
            </a:xfrm>
            <a:prstGeom prst="rect">
              <a:avLst/>
            </a:prstGeom>
            <a:solidFill>
              <a:srgbClr val="FFCC99"/>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9" name="Group 40"/>
          <p:cNvGrpSpPr>
            <a:grpSpLocks/>
          </p:cNvGrpSpPr>
          <p:nvPr/>
        </p:nvGrpSpPr>
        <p:grpSpPr bwMode="auto">
          <a:xfrm>
            <a:off x="7014229" y="3450433"/>
            <a:ext cx="556175" cy="136922"/>
            <a:chOff x="6657" y="3043"/>
            <a:chExt cx="527" cy="121"/>
          </a:xfrm>
        </p:grpSpPr>
        <p:sp>
          <p:nvSpPr>
            <p:cNvPr id="663593" name="Rectangle 41"/>
            <p:cNvSpPr>
              <a:spLocks noChangeArrowheads="1"/>
            </p:cNvSpPr>
            <p:nvPr/>
          </p:nvSpPr>
          <p:spPr bwMode="auto">
            <a:xfrm flipV="1">
              <a:off x="6921" y="3043"/>
              <a:ext cx="130" cy="121"/>
            </a:xfrm>
            <a:prstGeom prst="rect">
              <a:avLst/>
            </a:prstGeom>
            <a:solidFill>
              <a:srgbClr val="FF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4" name="Rectangle 42"/>
            <p:cNvSpPr>
              <a:spLocks noChangeArrowheads="1"/>
            </p:cNvSpPr>
            <p:nvPr/>
          </p:nvSpPr>
          <p:spPr bwMode="auto">
            <a:xfrm flipV="1">
              <a:off x="7052" y="3043"/>
              <a:ext cx="132" cy="121"/>
            </a:xfrm>
            <a:prstGeom prst="rect">
              <a:avLst/>
            </a:prstGeom>
            <a:solidFill>
              <a:srgbClr val="CCCCCC"/>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5" name="Rectangle 43"/>
            <p:cNvSpPr>
              <a:spLocks noChangeArrowheads="1"/>
            </p:cNvSpPr>
            <p:nvPr/>
          </p:nvSpPr>
          <p:spPr bwMode="auto">
            <a:xfrm flipV="1">
              <a:off x="6657" y="3043"/>
              <a:ext cx="132" cy="121"/>
            </a:xfrm>
            <a:prstGeom prst="rect">
              <a:avLst/>
            </a:prstGeom>
            <a:solidFill>
              <a:srgbClr val="99CCFF"/>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6" name="Rectangle 44"/>
            <p:cNvSpPr>
              <a:spLocks noChangeArrowheads="1"/>
            </p:cNvSpPr>
            <p:nvPr/>
          </p:nvSpPr>
          <p:spPr bwMode="auto">
            <a:xfrm flipV="1">
              <a:off x="6789" y="3043"/>
              <a:ext cx="132" cy="121"/>
            </a:xfrm>
            <a:prstGeom prst="rect">
              <a:avLst/>
            </a:prstGeom>
            <a:solidFill>
              <a:srgbClr val="6699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grpSp>
        <p:nvGrpSpPr>
          <p:cNvPr id="10" name="Group 45"/>
          <p:cNvGrpSpPr>
            <a:grpSpLocks/>
          </p:cNvGrpSpPr>
          <p:nvPr/>
        </p:nvGrpSpPr>
        <p:grpSpPr bwMode="auto">
          <a:xfrm>
            <a:off x="7014229" y="3265889"/>
            <a:ext cx="556175" cy="138113"/>
            <a:chOff x="6657" y="2881"/>
            <a:chExt cx="527" cy="121"/>
          </a:xfrm>
        </p:grpSpPr>
        <p:sp>
          <p:nvSpPr>
            <p:cNvPr id="663598" name="Rectangle 46"/>
            <p:cNvSpPr>
              <a:spLocks noChangeArrowheads="1"/>
            </p:cNvSpPr>
            <p:nvPr/>
          </p:nvSpPr>
          <p:spPr bwMode="auto">
            <a:xfrm flipV="1">
              <a:off x="6921" y="2881"/>
              <a:ext cx="130" cy="121"/>
            </a:xfrm>
            <a:prstGeom prst="rect">
              <a:avLst/>
            </a:prstGeom>
            <a:solidFill>
              <a:srgbClr val="B2B2B2"/>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599" name="Rectangle 47"/>
            <p:cNvSpPr>
              <a:spLocks noChangeArrowheads="1"/>
            </p:cNvSpPr>
            <p:nvPr/>
          </p:nvSpPr>
          <p:spPr bwMode="auto">
            <a:xfrm flipV="1">
              <a:off x="7052" y="2881"/>
              <a:ext cx="132" cy="121"/>
            </a:xfrm>
            <a:prstGeom prst="rect">
              <a:avLst/>
            </a:prstGeom>
            <a:solidFill>
              <a:srgbClr val="EAEAEA"/>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600" name="Rectangle 48"/>
            <p:cNvSpPr>
              <a:spLocks noChangeArrowheads="1"/>
            </p:cNvSpPr>
            <p:nvPr/>
          </p:nvSpPr>
          <p:spPr bwMode="auto">
            <a:xfrm flipV="1">
              <a:off x="6657" y="2881"/>
              <a:ext cx="132" cy="121"/>
            </a:xfrm>
            <a:prstGeom prst="rect">
              <a:avLst/>
            </a:prstGeom>
            <a:solidFill>
              <a:srgbClr val="990000"/>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sp>
          <p:nvSpPr>
            <p:cNvPr id="663601" name="Rectangle 49"/>
            <p:cNvSpPr>
              <a:spLocks noChangeArrowheads="1"/>
            </p:cNvSpPr>
            <p:nvPr/>
          </p:nvSpPr>
          <p:spPr bwMode="auto">
            <a:xfrm flipV="1">
              <a:off x="6789" y="2881"/>
              <a:ext cx="132" cy="121"/>
            </a:xfrm>
            <a:prstGeom prst="rect">
              <a:avLst/>
            </a:prstGeom>
            <a:solidFill>
              <a:schemeClr val="tx1"/>
            </a:solidFill>
            <a:ln w="9525">
              <a:noFill/>
              <a:miter lim="800000"/>
              <a:headEnd/>
              <a:tailEnd/>
            </a:ln>
          </p:spPr>
          <p:txBody>
            <a:bodyPr rot="10800000" wrap="none" anchor="ctr"/>
            <a:lstStyle/>
            <a:p>
              <a:pPr eaLnBrk="0" hangingPunct="0">
                <a:defRPr/>
              </a:pPr>
              <a:endParaRPr lang="zh-CN" altLang="en-US" sz="825">
                <a:solidFill>
                  <a:srgbClr val="000000"/>
                </a:solidFill>
                <a:latin typeface="FrutigerNext LT Regular" pitchFamily="34" charset="0"/>
                <a:ea typeface="ＭＳ Ｐゴシック" pitchFamily="34" charset="-128"/>
              </a:endParaRPr>
            </a:p>
          </p:txBody>
        </p:sp>
      </p:grpSp>
      <p:sp>
        <p:nvSpPr>
          <p:cNvPr id="663602" name="Rectangle 50"/>
          <p:cNvSpPr>
            <a:spLocks noChangeArrowheads="1"/>
          </p:cNvSpPr>
          <p:nvPr/>
        </p:nvSpPr>
        <p:spPr bwMode="auto">
          <a:xfrm>
            <a:off x="6899959" y="1697832"/>
            <a:ext cx="788286" cy="1990725"/>
          </a:xfrm>
          <a:prstGeom prst="rect">
            <a:avLst/>
          </a:prstGeom>
          <a:noFill/>
          <a:ln w="9525">
            <a:noFill/>
            <a:miter lim="800000"/>
            <a:headEnd/>
            <a:tailEnd/>
          </a:ln>
          <a:effectLst/>
        </p:spPr>
        <p:txBody>
          <a:bodyPr lIns="49358" tIns="24680" rIns="49358" bIns="24680"/>
          <a:lstStyle/>
          <a:p>
            <a:pPr defTabSz="493527">
              <a:lnSpc>
                <a:spcPct val="120000"/>
              </a:lnSpc>
              <a:buClr>
                <a:srgbClr val="990000"/>
              </a:buClr>
              <a:buFont typeface="Wingdings" pitchFamily="2" charset="2"/>
              <a:buNone/>
              <a:defRPr/>
            </a:pPr>
            <a:r>
              <a:rPr lang="zh-CN" altLang="en-US" sz="675" dirty="0">
                <a:solidFill>
                  <a:srgbClr val="FFFFFF"/>
                </a:solidFill>
                <a:latin typeface="微软雅黑" pitchFamily="34" charset="-122"/>
                <a:ea typeface="微软雅黑" pitchFamily="34" charset="-122"/>
              </a:rPr>
              <a:t>配色参考方案：</a:t>
            </a:r>
          </a:p>
          <a:p>
            <a:pPr defTabSz="493527">
              <a:lnSpc>
                <a:spcPct val="120000"/>
              </a:lnSpc>
              <a:buClr>
                <a:srgbClr val="990000"/>
              </a:buClr>
              <a:buFont typeface="Wingdings" pitchFamily="2" charset="2"/>
              <a:buNone/>
              <a:defRPr/>
            </a:pPr>
            <a:r>
              <a:rPr lang="zh-CN" altLang="en-US" sz="675" dirty="0">
                <a:solidFill>
                  <a:srgbClr val="FFFFFF"/>
                </a:solidFill>
                <a:latin typeface="微软雅黑" pitchFamily="34" charset="-122"/>
                <a:ea typeface="微软雅黑" pitchFamily="34" charset="-122"/>
              </a:rPr>
              <a:t>建议同一页面内不超过四种颜色，以下是９组配色方案，同一页面内只选择一组使用。</a:t>
            </a:r>
            <a:endParaRPr lang="en-US" altLang="zh-CN" sz="675" dirty="0">
              <a:solidFill>
                <a:srgbClr val="FFFFFF"/>
              </a:solidFill>
              <a:latin typeface="微软雅黑" pitchFamily="34" charset="-122"/>
              <a:ea typeface="微软雅黑" pitchFamily="34" charset="-122"/>
            </a:endParaRPr>
          </a:p>
          <a:p>
            <a:pPr defTabSz="493527">
              <a:lnSpc>
                <a:spcPct val="120000"/>
              </a:lnSpc>
              <a:buClr>
                <a:srgbClr val="990000"/>
              </a:buClr>
              <a:buFont typeface="Wingdings" pitchFamily="2" charset="2"/>
              <a:buNone/>
              <a:defRPr/>
            </a:pPr>
            <a:r>
              <a:rPr lang="zh-CN" altLang="en-US" sz="675" dirty="0">
                <a:solidFill>
                  <a:srgbClr val="FFFFFF"/>
                </a:solidFill>
                <a:latin typeface="微软雅黑" pitchFamily="34" charset="-122"/>
                <a:ea typeface="微软雅黑" pitchFamily="34" charset="-122"/>
              </a:rPr>
              <a:t>（仅供参考）</a:t>
            </a:r>
          </a:p>
          <a:p>
            <a:pPr defTabSz="493527">
              <a:lnSpc>
                <a:spcPct val="125000"/>
              </a:lnSpc>
              <a:buClr>
                <a:srgbClr val="990000"/>
              </a:buClr>
              <a:buFont typeface="Wingdings" pitchFamily="2" charset="2"/>
              <a:buNone/>
              <a:defRPr/>
            </a:pPr>
            <a:endParaRPr lang="en-US" altLang="zh-CN" sz="675" dirty="0">
              <a:solidFill>
                <a:srgbClr val="FFFFFF"/>
              </a:solidFill>
              <a:latin typeface="微软雅黑" pitchFamily="34" charset="-122"/>
              <a:ea typeface="微软雅黑" pitchFamily="34" charset="-122"/>
            </a:endParaRPr>
          </a:p>
          <a:p>
            <a:pPr defTabSz="493527">
              <a:lnSpc>
                <a:spcPct val="125000"/>
              </a:lnSpc>
              <a:buClr>
                <a:srgbClr val="990000"/>
              </a:buClr>
              <a:buFont typeface="Wingdings" pitchFamily="2" charset="2"/>
              <a:buChar char="n"/>
              <a:defRPr/>
            </a:pPr>
            <a:endParaRPr lang="en-US" altLang="zh-CN" sz="675" dirty="0">
              <a:solidFill>
                <a:srgbClr val="FFFFFF"/>
              </a:solidFill>
              <a:latin typeface="微软雅黑" pitchFamily="34" charset="-122"/>
              <a:ea typeface="微软雅黑" pitchFamily="34" charset="-122"/>
            </a:endParaRPr>
          </a:p>
          <a:p>
            <a:pPr defTabSz="493527">
              <a:lnSpc>
                <a:spcPct val="125000"/>
              </a:lnSpc>
              <a:buClr>
                <a:srgbClr val="990000"/>
              </a:buClr>
              <a:buFont typeface="Wingdings" pitchFamily="2" charset="2"/>
              <a:buChar char="n"/>
              <a:defRPr/>
            </a:pPr>
            <a:endParaRPr lang="zh-CN" altLang="en-US" sz="675" dirty="0">
              <a:solidFill>
                <a:srgbClr val="FFFFFF"/>
              </a:solidFill>
              <a:latin typeface="微软雅黑" pitchFamily="34" charset="-122"/>
              <a:ea typeface="微软雅黑" pitchFamily="34" charset="-122"/>
            </a:endParaRPr>
          </a:p>
        </p:txBody>
      </p:sp>
      <p:sp>
        <p:nvSpPr>
          <p:cNvPr id="663603" name="Rectangle 51"/>
          <p:cNvSpPr>
            <a:spLocks noChangeArrowheads="1"/>
          </p:cNvSpPr>
          <p:nvPr/>
        </p:nvSpPr>
        <p:spPr bwMode="auto">
          <a:xfrm>
            <a:off x="6899959" y="-46435"/>
            <a:ext cx="788286" cy="628651"/>
          </a:xfrm>
          <a:prstGeom prst="rect">
            <a:avLst/>
          </a:prstGeom>
          <a:noFill/>
          <a:ln w="9525">
            <a:noFill/>
            <a:miter lim="800000"/>
            <a:headEnd/>
            <a:tailEnd/>
          </a:ln>
          <a:effectLst/>
        </p:spPr>
        <p:txBody>
          <a:bodyPr lIns="49358" tIns="24680" rIns="49358" bIns="24680"/>
          <a:lstStyle/>
          <a:p>
            <a:pPr defTabSz="493527">
              <a:lnSpc>
                <a:spcPct val="120000"/>
              </a:lnSpc>
              <a:buClr>
                <a:srgbClr val="990000"/>
              </a:buClr>
              <a:buFont typeface="Wingdings" pitchFamily="2" charset="2"/>
              <a:buNone/>
              <a:defRPr/>
            </a:pPr>
            <a:r>
              <a:rPr lang="zh-CN" altLang="en-US" sz="675" dirty="0">
                <a:solidFill>
                  <a:srgbClr val="FFFFFF"/>
                </a:solidFill>
                <a:latin typeface="微软雅黑" pitchFamily="34" charset="-122"/>
                <a:ea typeface="微软雅黑" pitchFamily="34" charset="-122"/>
              </a:rPr>
              <a:t>客户或者合作伙伴的标志放在右上角</a:t>
            </a:r>
            <a:r>
              <a:rPr lang="en-US" altLang="zh-CN" sz="675" dirty="0">
                <a:solidFill>
                  <a:srgbClr val="FFFFFF"/>
                </a:solidFill>
                <a:latin typeface="微软雅黑" pitchFamily="34" charset="-122"/>
                <a:ea typeface="微软雅黑" pitchFamily="34" charset="-122"/>
              </a:rPr>
              <a:t>.</a:t>
            </a:r>
          </a:p>
          <a:p>
            <a:pPr defTabSz="493527">
              <a:lnSpc>
                <a:spcPct val="125000"/>
              </a:lnSpc>
              <a:buClr>
                <a:srgbClr val="990000"/>
              </a:buClr>
              <a:buFont typeface="Wingdings" pitchFamily="2" charset="2"/>
              <a:buNone/>
              <a:defRPr/>
            </a:pPr>
            <a:endParaRPr lang="en-US" altLang="zh-CN" sz="675" dirty="0">
              <a:solidFill>
                <a:srgbClr val="FFFFFF"/>
              </a:solidFill>
              <a:latin typeface="微软雅黑" pitchFamily="34" charset="-122"/>
              <a:ea typeface="微软雅黑" pitchFamily="34" charset="-122"/>
            </a:endParaRPr>
          </a:p>
          <a:p>
            <a:pPr defTabSz="493527">
              <a:lnSpc>
                <a:spcPct val="125000"/>
              </a:lnSpc>
              <a:buClr>
                <a:srgbClr val="990000"/>
              </a:buClr>
              <a:buFont typeface="Wingdings" pitchFamily="2" charset="2"/>
              <a:buChar char="n"/>
              <a:defRPr/>
            </a:pPr>
            <a:endParaRPr lang="en-US" altLang="zh-CN" sz="675" dirty="0">
              <a:solidFill>
                <a:srgbClr val="FFFFFF"/>
              </a:solidFill>
              <a:latin typeface="微软雅黑" pitchFamily="34" charset="-122"/>
              <a:ea typeface="微软雅黑" pitchFamily="34" charset="-122"/>
            </a:endParaRPr>
          </a:p>
          <a:p>
            <a:pPr defTabSz="493527">
              <a:lnSpc>
                <a:spcPct val="125000"/>
              </a:lnSpc>
              <a:buClr>
                <a:srgbClr val="990000"/>
              </a:buClr>
              <a:buFont typeface="Wingdings" pitchFamily="2" charset="2"/>
              <a:buChar char="n"/>
              <a:defRPr/>
            </a:pPr>
            <a:endParaRPr lang="zh-CN" altLang="en-US" sz="675" dirty="0">
              <a:solidFill>
                <a:srgbClr val="FFFFFF"/>
              </a:solidFill>
              <a:latin typeface="微软雅黑" pitchFamily="34" charset="-122"/>
              <a:ea typeface="微软雅黑" pitchFamily="34" charset="-122"/>
            </a:endParaRPr>
          </a:p>
        </p:txBody>
      </p:sp>
      <p:sp>
        <p:nvSpPr>
          <p:cNvPr id="663604" name="Text Box 52"/>
          <p:cNvSpPr txBox="1">
            <a:spLocks noChangeArrowheads="1"/>
          </p:cNvSpPr>
          <p:nvPr/>
        </p:nvSpPr>
        <p:spPr bwMode="auto">
          <a:xfrm>
            <a:off x="472264" y="4842277"/>
            <a:ext cx="1574949" cy="148357"/>
          </a:xfrm>
          <a:prstGeom prst="rect">
            <a:avLst/>
          </a:prstGeom>
          <a:noFill/>
          <a:ln w="9525">
            <a:noFill/>
            <a:miter lim="800000"/>
            <a:headEnd/>
            <a:tailEnd/>
          </a:ln>
        </p:spPr>
        <p:txBody>
          <a:bodyPr wrap="none" lIns="44052" tIns="22026" rIns="44052" bIns="22026">
            <a:spAutoFit/>
          </a:bodyPr>
          <a:lstStyle/>
          <a:p>
            <a:pPr defTabSz="440873" eaLnBrk="0" hangingPunct="0">
              <a:defRPr/>
            </a:pPr>
            <a:r>
              <a:rPr lang="en-US" altLang="zh-CN" sz="675" b="1" dirty="0" smtClean="0">
                <a:solidFill>
                  <a:srgbClr val="080808"/>
                </a:solidFill>
                <a:latin typeface="Arial" charset="0"/>
                <a:ea typeface="ＭＳ Ｐゴシック" pitchFamily="34" charset="-128"/>
              </a:rPr>
              <a:t>HUAWEI </a:t>
            </a:r>
            <a:r>
              <a:rPr lang="en-US" altLang="zh-CN" sz="675" b="1" dirty="0">
                <a:solidFill>
                  <a:srgbClr val="080808"/>
                </a:solidFill>
                <a:latin typeface="Arial" charset="0"/>
                <a:ea typeface="ＭＳ Ｐゴシック" pitchFamily="34" charset="-128"/>
              </a:rPr>
              <a:t>TECHNOLOGIES CO., LTD.</a:t>
            </a:r>
          </a:p>
        </p:txBody>
      </p:sp>
      <p:sp>
        <p:nvSpPr>
          <p:cNvPr id="663605" name="Rectangle 53"/>
          <p:cNvSpPr>
            <a:spLocks noChangeArrowheads="1"/>
          </p:cNvSpPr>
          <p:nvPr/>
        </p:nvSpPr>
        <p:spPr bwMode="auto">
          <a:xfrm>
            <a:off x="4448505" y="4795839"/>
            <a:ext cx="792750" cy="826294"/>
          </a:xfrm>
          <a:prstGeom prst="rect">
            <a:avLst/>
          </a:prstGeom>
          <a:noFill/>
          <a:ln w="9525">
            <a:noFill/>
            <a:miter lim="800000"/>
            <a:headEnd/>
            <a:tailEnd/>
          </a:ln>
          <a:effectLst/>
        </p:spPr>
        <p:txBody>
          <a:bodyPr lIns="0" tIns="0" rIns="0" bIns="0"/>
          <a:lstStyle/>
          <a:p>
            <a:pPr defTabSz="440873" eaLnBrk="0" hangingPunct="0">
              <a:lnSpc>
                <a:spcPct val="85000"/>
              </a:lnSpc>
              <a:defRPr/>
            </a:pPr>
            <a:endParaRPr lang="de-DE" sz="525" dirty="0">
              <a:solidFill>
                <a:srgbClr val="080808"/>
              </a:solidFill>
              <a:latin typeface="Arial" charset="0"/>
              <a:ea typeface="ＭＳ Ｐゴシック" pitchFamily="34" charset="-128"/>
            </a:endParaRPr>
          </a:p>
          <a:p>
            <a:pPr defTabSz="440873" eaLnBrk="0" hangingPunct="0">
              <a:lnSpc>
                <a:spcPct val="85000"/>
              </a:lnSpc>
              <a:defRPr/>
            </a:pPr>
            <a:r>
              <a:rPr lang="de-DE" sz="525" dirty="0">
                <a:solidFill>
                  <a:srgbClr val="080808"/>
                </a:solidFill>
                <a:latin typeface="Arial" charset="0"/>
                <a:ea typeface="ＭＳ Ｐゴシック" pitchFamily="34" charset="-128"/>
              </a:rPr>
              <a:t>Page </a:t>
            </a:r>
            <a:fld id="{3B889BEA-DA25-44CB-A73B-8831E9F97EAE}" type="slidenum">
              <a:rPr lang="de-DE" sz="525">
                <a:solidFill>
                  <a:srgbClr val="080808"/>
                </a:solidFill>
                <a:latin typeface="Arial" charset="0"/>
                <a:ea typeface="ＭＳ Ｐゴシック" pitchFamily="34" charset="-128"/>
              </a:rPr>
              <a:pPr defTabSz="440873" eaLnBrk="0" hangingPunct="0">
                <a:lnSpc>
                  <a:spcPct val="85000"/>
                </a:lnSpc>
                <a:defRPr/>
              </a:pPr>
              <a:t>‹#›</a:t>
            </a:fld>
            <a:endParaRPr lang="en-GB" sz="525" dirty="0">
              <a:solidFill>
                <a:srgbClr val="080808"/>
              </a:solidFill>
              <a:latin typeface="Arial" charset="0"/>
              <a:ea typeface="ＭＳ Ｐゴシック" pitchFamily="34" charset="-128"/>
            </a:endParaRPr>
          </a:p>
        </p:txBody>
      </p:sp>
      <p:pic>
        <p:nvPicPr>
          <p:cNvPr id="15378" name="Picture 54" descr="图片3副本"/>
          <p:cNvPicPr>
            <a:picLocks noChangeAspect="1" noChangeArrowheads="1"/>
          </p:cNvPicPr>
          <p:nvPr/>
        </p:nvPicPr>
        <p:blipFill>
          <a:blip r:embed="rId20" cstate="print"/>
          <a:srcRect/>
          <a:stretch>
            <a:fillRect/>
          </a:stretch>
        </p:blipFill>
        <p:spPr bwMode="auto">
          <a:xfrm>
            <a:off x="5726016" y="4788699"/>
            <a:ext cx="728473" cy="230981"/>
          </a:xfrm>
          <a:prstGeom prst="rect">
            <a:avLst/>
          </a:prstGeom>
          <a:noFill/>
          <a:ln w="9525">
            <a:noFill/>
            <a:miter lim="800000"/>
            <a:headEnd/>
            <a:tailEnd/>
          </a:ln>
        </p:spPr>
      </p:pic>
      <p:sp>
        <p:nvSpPr>
          <p:cNvPr id="15379" name="Rectangle 55"/>
          <p:cNvSpPr>
            <a:spLocks noGrp="1" noChangeArrowheads="1"/>
          </p:cNvSpPr>
          <p:nvPr>
            <p:ph type="title"/>
          </p:nvPr>
        </p:nvSpPr>
        <p:spPr bwMode="auto">
          <a:xfrm>
            <a:off x="454408" y="205978"/>
            <a:ext cx="6174164" cy="857250"/>
          </a:xfrm>
          <a:prstGeom prst="rect">
            <a:avLst/>
          </a:prstGeom>
          <a:noFill/>
          <a:ln w="9525">
            <a:noFill/>
            <a:miter lim="800000"/>
            <a:headEnd/>
            <a:tailEnd/>
          </a:ln>
        </p:spPr>
        <p:txBody>
          <a:bodyPr vert="horz" wrap="square" lIns="68540" tIns="34270" rIns="68540" bIns="34270" numCol="1" anchor="ctr" anchorCtr="0" compatLnSpc="1">
            <a:prstTxWarp prst="textNoShape">
              <a:avLst/>
            </a:prstTxWarp>
          </a:bodyPr>
          <a:lstStyle/>
          <a:p>
            <a:pPr lvl="0"/>
            <a:r>
              <a:rPr lang="zh-CN" altLang="en-US" dirty="0" smtClean="0"/>
              <a:t>单击此处编辑母版标题样式</a:t>
            </a:r>
          </a:p>
        </p:txBody>
      </p:sp>
      <p:sp>
        <p:nvSpPr>
          <p:cNvPr id="15380" name="Rectangle 56"/>
          <p:cNvSpPr>
            <a:spLocks noGrp="1" noChangeArrowheads="1"/>
          </p:cNvSpPr>
          <p:nvPr>
            <p:ph type="body" idx="1"/>
          </p:nvPr>
        </p:nvSpPr>
        <p:spPr bwMode="auto">
          <a:xfrm>
            <a:off x="496362" y="1200153"/>
            <a:ext cx="6172379" cy="3393281"/>
          </a:xfrm>
          <a:prstGeom prst="rect">
            <a:avLst/>
          </a:prstGeom>
          <a:noFill/>
          <a:ln w="9525">
            <a:noFill/>
            <a:miter lim="800000"/>
            <a:headEnd/>
            <a:tailEnd/>
          </a:ln>
        </p:spPr>
        <p:txBody>
          <a:bodyPr vert="horz" wrap="square" lIns="68540" tIns="34270" rIns="68540" bIns="342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xStyles>
    <p:titleStyle>
      <a:lvl1pPr algn="l" defTabSz="492718" rtl="0" eaLnBrk="0" fontAlgn="base" hangingPunct="0">
        <a:spcBef>
          <a:spcPct val="0"/>
        </a:spcBef>
        <a:spcAft>
          <a:spcPct val="0"/>
        </a:spcAft>
        <a:defRPr sz="1875">
          <a:solidFill>
            <a:srgbClr val="0080CB"/>
          </a:solidFill>
          <a:latin typeface="+mj-lt"/>
          <a:ea typeface="+mj-ea"/>
          <a:cs typeface="+mj-cs"/>
        </a:defRPr>
      </a:lvl1pPr>
      <a:lvl2pPr algn="l" defTabSz="492718" rtl="0" eaLnBrk="0" fontAlgn="base" hangingPunct="0">
        <a:spcBef>
          <a:spcPct val="0"/>
        </a:spcBef>
        <a:spcAft>
          <a:spcPct val="0"/>
        </a:spcAft>
        <a:defRPr sz="1875">
          <a:solidFill>
            <a:srgbClr val="990000"/>
          </a:solidFill>
          <a:latin typeface="FrutigerNext LT Medium" pitchFamily="34" charset="0"/>
          <a:ea typeface="黑体" pitchFamily="2" charset="-122"/>
        </a:defRPr>
      </a:lvl2pPr>
      <a:lvl3pPr algn="l" defTabSz="492718" rtl="0" eaLnBrk="0" fontAlgn="base" hangingPunct="0">
        <a:spcBef>
          <a:spcPct val="0"/>
        </a:spcBef>
        <a:spcAft>
          <a:spcPct val="0"/>
        </a:spcAft>
        <a:defRPr sz="1875">
          <a:solidFill>
            <a:srgbClr val="990000"/>
          </a:solidFill>
          <a:latin typeface="FrutigerNext LT Medium" pitchFamily="34" charset="0"/>
          <a:ea typeface="黑体" pitchFamily="2" charset="-122"/>
        </a:defRPr>
      </a:lvl3pPr>
      <a:lvl4pPr algn="l" defTabSz="492718" rtl="0" eaLnBrk="0" fontAlgn="base" hangingPunct="0">
        <a:spcBef>
          <a:spcPct val="0"/>
        </a:spcBef>
        <a:spcAft>
          <a:spcPct val="0"/>
        </a:spcAft>
        <a:defRPr sz="1875">
          <a:solidFill>
            <a:srgbClr val="990000"/>
          </a:solidFill>
          <a:latin typeface="FrutigerNext LT Medium" pitchFamily="34" charset="0"/>
          <a:ea typeface="黑体" pitchFamily="2" charset="-122"/>
        </a:defRPr>
      </a:lvl4pPr>
      <a:lvl5pPr algn="l" defTabSz="492718" rtl="0" eaLnBrk="0" fontAlgn="base" hangingPunct="0">
        <a:spcBef>
          <a:spcPct val="0"/>
        </a:spcBef>
        <a:spcAft>
          <a:spcPct val="0"/>
        </a:spcAft>
        <a:defRPr sz="1875">
          <a:solidFill>
            <a:srgbClr val="990000"/>
          </a:solidFill>
          <a:latin typeface="FrutigerNext LT Medium" pitchFamily="34" charset="0"/>
          <a:ea typeface="黑体" pitchFamily="2" charset="-122"/>
        </a:defRPr>
      </a:lvl5pPr>
      <a:lvl6pPr marL="257027" algn="l" defTabSz="493527" rtl="0" fontAlgn="base">
        <a:spcBef>
          <a:spcPct val="0"/>
        </a:spcBef>
        <a:spcAft>
          <a:spcPct val="0"/>
        </a:spcAft>
        <a:defRPr sz="1950">
          <a:solidFill>
            <a:srgbClr val="990000"/>
          </a:solidFill>
          <a:latin typeface="FrutigerNext LT Medium" pitchFamily="34" charset="0"/>
          <a:ea typeface="黑体" pitchFamily="2" charset="-122"/>
        </a:defRPr>
      </a:lvl6pPr>
      <a:lvl7pPr marL="514054" algn="l" defTabSz="493527" rtl="0" fontAlgn="base">
        <a:spcBef>
          <a:spcPct val="0"/>
        </a:spcBef>
        <a:spcAft>
          <a:spcPct val="0"/>
        </a:spcAft>
        <a:defRPr sz="1950">
          <a:solidFill>
            <a:srgbClr val="990000"/>
          </a:solidFill>
          <a:latin typeface="FrutigerNext LT Medium" pitchFamily="34" charset="0"/>
          <a:ea typeface="黑体" pitchFamily="2" charset="-122"/>
        </a:defRPr>
      </a:lvl7pPr>
      <a:lvl8pPr marL="771080" algn="l" defTabSz="493527" rtl="0" fontAlgn="base">
        <a:spcBef>
          <a:spcPct val="0"/>
        </a:spcBef>
        <a:spcAft>
          <a:spcPct val="0"/>
        </a:spcAft>
        <a:defRPr sz="1950">
          <a:solidFill>
            <a:srgbClr val="990000"/>
          </a:solidFill>
          <a:latin typeface="FrutigerNext LT Medium" pitchFamily="34" charset="0"/>
          <a:ea typeface="黑体" pitchFamily="2" charset="-122"/>
        </a:defRPr>
      </a:lvl8pPr>
      <a:lvl9pPr marL="1028106" algn="l" defTabSz="493527" rtl="0" fontAlgn="base">
        <a:spcBef>
          <a:spcPct val="0"/>
        </a:spcBef>
        <a:spcAft>
          <a:spcPct val="0"/>
        </a:spcAft>
        <a:defRPr sz="1950">
          <a:solidFill>
            <a:srgbClr val="990000"/>
          </a:solidFill>
          <a:latin typeface="FrutigerNext LT Medium" pitchFamily="34" charset="0"/>
          <a:ea typeface="黑体" pitchFamily="2" charset="-122"/>
        </a:defRPr>
      </a:lvl9pPr>
    </p:titleStyle>
    <p:bodyStyle>
      <a:lvl1pPr marL="183876" indent="-183876" algn="l" defTabSz="492718" rtl="0" eaLnBrk="0" fontAlgn="base" hangingPunct="0">
        <a:lnSpc>
          <a:spcPct val="140000"/>
        </a:lnSpc>
        <a:spcBef>
          <a:spcPct val="0"/>
        </a:spcBef>
        <a:spcAft>
          <a:spcPct val="0"/>
        </a:spcAft>
        <a:buClr>
          <a:schemeClr val="tx2"/>
        </a:buClr>
        <a:buFont typeface="Wingdings" pitchFamily="2" charset="2"/>
        <a:buChar char="n"/>
        <a:defRPr sz="1200" b="1">
          <a:solidFill>
            <a:srgbClr val="080808"/>
          </a:solidFill>
          <a:latin typeface="+mn-lt"/>
          <a:ea typeface="微软雅黑" pitchFamily="34" charset="-122"/>
          <a:cs typeface="+mn-cs"/>
        </a:defRPr>
      </a:lvl1pPr>
      <a:lvl2pPr marL="400779" indent="-153528" algn="l" defTabSz="492718" rtl="0" eaLnBrk="0" fontAlgn="base" hangingPunct="0">
        <a:lnSpc>
          <a:spcPct val="140000"/>
        </a:lnSpc>
        <a:spcBef>
          <a:spcPct val="0"/>
        </a:spcBef>
        <a:spcAft>
          <a:spcPct val="0"/>
        </a:spcAft>
        <a:buClr>
          <a:schemeClr val="tx1"/>
        </a:buClr>
        <a:buFont typeface="FrutigerNext LT Regular" pitchFamily="34" charset="0"/>
        <a:buChar char="›"/>
        <a:defRPr sz="975">
          <a:solidFill>
            <a:schemeClr val="tx1"/>
          </a:solidFill>
          <a:latin typeface="+mn-lt"/>
          <a:ea typeface="微软雅黑" pitchFamily="34" charset="-122"/>
        </a:defRPr>
      </a:lvl2pPr>
      <a:lvl3pPr marL="616790" indent="-123179" algn="l" defTabSz="492718" rtl="0" eaLnBrk="0" fontAlgn="base" hangingPunct="0">
        <a:lnSpc>
          <a:spcPct val="140000"/>
        </a:lnSpc>
        <a:spcBef>
          <a:spcPct val="0"/>
        </a:spcBef>
        <a:spcAft>
          <a:spcPct val="0"/>
        </a:spcAft>
        <a:buFont typeface="FrutigerNext LT Light"/>
        <a:buChar char="»"/>
        <a:defRPr sz="975">
          <a:solidFill>
            <a:schemeClr val="tx1"/>
          </a:solidFill>
          <a:latin typeface="FrutigerNext LT Light" pitchFamily="34" charset="0"/>
          <a:ea typeface="微软雅黑" pitchFamily="34" charset="-122"/>
        </a:defRPr>
      </a:lvl3pPr>
      <a:lvl4pPr marL="863149" indent="-123179" algn="l" defTabSz="492718" rtl="0" eaLnBrk="0" fontAlgn="base" hangingPunct="0">
        <a:lnSpc>
          <a:spcPct val="140000"/>
        </a:lnSpc>
        <a:spcBef>
          <a:spcPct val="0"/>
        </a:spcBef>
        <a:spcAft>
          <a:spcPct val="0"/>
        </a:spcAft>
        <a:buChar char="–"/>
        <a:defRPr sz="825">
          <a:solidFill>
            <a:srgbClr val="080808"/>
          </a:solidFill>
          <a:latin typeface="+mj-lt"/>
          <a:ea typeface="微软雅黑" pitchFamily="34" charset="-122"/>
        </a:defRPr>
      </a:lvl4pPr>
      <a:lvl5pPr marL="1110400" indent="-123179" algn="l" defTabSz="492718" rtl="0" eaLnBrk="0" fontAlgn="base" hangingPunct="0">
        <a:lnSpc>
          <a:spcPct val="140000"/>
        </a:lnSpc>
        <a:spcBef>
          <a:spcPct val="0"/>
        </a:spcBef>
        <a:spcAft>
          <a:spcPct val="0"/>
        </a:spcAft>
        <a:buFont typeface="FrutigerNext LT Medium"/>
        <a:buChar char="~"/>
        <a:defRPr sz="750">
          <a:solidFill>
            <a:srgbClr val="080808"/>
          </a:solidFill>
          <a:latin typeface="+mj-lt"/>
          <a:ea typeface="微软雅黑" pitchFamily="34" charset="-122"/>
        </a:defRPr>
      </a:lvl5pPr>
      <a:lvl6pPr marL="1368131" indent="-124051" algn="l" defTabSz="493527" rtl="0" fontAlgn="base">
        <a:lnSpc>
          <a:spcPct val="140000"/>
        </a:lnSpc>
        <a:spcBef>
          <a:spcPct val="0"/>
        </a:spcBef>
        <a:spcAft>
          <a:spcPct val="0"/>
        </a:spcAft>
        <a:buFont typeface="FrutigerNext LT Medium" pitchFamily="34" charset="0"/>
        <a:buChar char="~"/>
        <a:defRPr sz="750">
          <a:solidFill>
            <a:srgbClr val="080808"/>
          </a:solidFill>
          <a:latin typeface="+mj-lt"/>
          <a:ea typeface="+mn-ea"/>
        </a:defRPr>
      </a:lvl6pPr>
      <a:lvl7pPr marL="1625158" indent="-124051" algn="l" defTabSz="493527" rtl="0" fontAlgn="base">
        <a:lnSpc>
          <a:spcPct val="140000"/>
        </a:lnSpc>
        <a:spcBef>
          <a:spcPct val="0"/>
        </a:spcBef>
        <a:spcAft>
          <a:spcPct val="0"/>
        </a:spcAft>
        <a:buFont typeface="FrutigerNext LT Medium" pitchFamily="34" charset="0"/>
        <a:buChar char="~"/>
        <a:defRPr sz="750">
          <a:solidFill>
            <a:srgbClr val="080808"/>
          </a:solidFill>
          <a:latin typeface="+mj-lt"/>
          <a:ea typeface="+mn-ea"/>
        </a:defRPr>
      </a:lvl7pPr>
      <a:lvl8pPr marL="1882184" indent="-124051" algn="l" defTabSz="493527" rtl="0" fontAlgn="base">
        <a:lnSpc>
          <a:spcPct val="140000"/>
        </a:lnSpc>
        <a:spcBef>
          <a:spcPct val="0"/>
        </a:spcBef>
        <a:spcAft>
          <a:spcPct val="0"/>
        </a:spcAft>
        <a:buFont typeface="FrutigerNext LT Medium" pitchFamily="34" charset="0"/>
        <a:buChar char="~"/>
        <a:defRPr sz="750">
          <a:solidFill>
            <a:srgbClr val="080808"/>
          </a:solidFill>
          <a:latin typeface="+mj-lt"/>
          <a:ea typeface="+mn-ea"/>
        </a:defRPr>
      </a:lvl8pPr>
      <a:lvl9pPr marL="2139210" indent="-124051" algn="l" defTabSz="493527" rtl="0" fontAlgn="base">
        <a:lnSpc>
          <a:spcPct val="140000"/>
        </a:lnSpc>
        <a:spcBef>
          <a:spcPct val="0"/>
        </a:spcBef>
        <a:spcAft>
          <a:spcPct val="0"/>
        </a:spcAft>
        <a:buFont typeface="FrutigerNext LT Medium" pitchFamily="34" charset="0"/>
        <a:buChar char="~"/>
        <a:defRPr sz="750">
          <a:solidFill>
            <a:srgbClr val="080808"/>
          </a:solidFill>
          <a:latin typeface="+mj-lt"/>
          <a:ea typeface="+mn-ea"/>
        </a:defRPr>
      </a:lvl9pPr>
    </p:bodyStyle>
    <p:otherStyle>
      <a:defPPr>
        <a:defRPr lang="zh-CN"/>
      </a:defPPr>
      <a:lvl1pPr marL="0" algn="l" defTabSz="514054" rtl="0" eaLnBrk="1" latinLnBrk="0" hangingPunct="1">
        <a:defRPr sz="975" kern="1200">
          <a:solidFill>
            <a:schemeClr val="tx1"/>
          </a:solidFill>
          <a:latin typeface="+mn-lt"/>
          <a:ea typeface="+mn-ea"/>
          <a:cs typeface="+mn-cs"/>
        </a:defRPr>
      </a:lvl1pPr>
      <a:lvl2pPr marL="257027" algn="l" defTabSz="514054" rtl="0" eaLnBrk="1" latinLnBrk="0" hangingPunct="1">
        <a:defRPr sz="975" kern="1200">
          <a:solidFill>
            <a:schemeClr val="tx1"/>
          </a:solidFill>
          <a:latin typeface="+mn-lt"/>
          <a:ea typeface="+mn-ea"/>
          <a:cs typeface="+mn-cs"/>
        </a:defRPr>
      </a:lvl2pPr>
      <a:lvl3pPr marL="514054" algn="l" defTabSz="514054" rtl="0" eaLnBrk="1" latinLnBrk="0" hangingPunct="1">
        <a:defRPr sz="975" kern="1200">
          <a:solidFill>
            <a:schemeClr val="tx1"/>
          </a:solidFill>
          <a:latin typeface="+mn-lt"/>
          <a:ea typeface="+mn-ea"/>
          <a:cs typeface="+mn-cs"/>
        </a:defRPr>
      </a:lvl3pPr>
      <a:lvl4pPr marL="771080" algn="l" defTabSz="514054" rtl="0" eaLnBrk="1" latinLnBrk="0" hangingPunct="1">
        <a:defRPr sz="975" kern="1200">
          <a:solidFill>
            <a:schemeClr val="tx1"/>
          </a:solidFill>
          <a:latin typeface="+mn-lt"/>
          <a:ea typeface="+mn-ea"/>
          <a:cs typeface="+mn-cs"/>
        </a:defRPr>
      </a:lvl4pPr>
      <a:lvl5pPr marL="1028106" algn="l" defTabSz="514054" rtl="0" eaLnBrk="1" latinLnBrk="0" hangingPunct="1">
        <a:defRPr sz="975" kern="1200">
          <a:solidFill>
            <a:schemeClr val="tx1"/>
          </a:solidFill>
          <a:latin typeface="+mn-lt"/>
          <a:ea typeface="+mn-ea"/>
          <a:cs typeface="+mn-cs"/>
        </a:defRPr>
      </a:lvl5pPr>
      <a:lvl6pPr marL="1285133" algn="l" defTabSz="514054" rtl="0" eaLnBrk="1" latinLnBrk="0" hangingPunct="1">
        <a:defRPr sz="975" kern="1200">
          <a:solidFill>
            <a:schemeClr val="tx1"/>
          </a:solidFill>
          <a:latin typeface="+mn-lt"/>
          <a:ea typeface="+mn-ea"/>
          <a:cs typeface="+mn-cs"/>
        </a:defRPr>
      </a:lvl6pPr>
      <a:lvl7pPr marL="1542159" algn="l" defTabSz="514054" rtl="0" eaLnBrk="1" latinLnBrk="0" hangingPunct="1">
        <a:defRPr sz="975" kern="1200">
          <a:solidFill>
            <a:schemeClr val="tx1"/>
          </a:solidFill>
          <a:latin typeface="+mn-lt"/>
          <a:ea typeface="+mn-ea"/>
          <a:cs typeface="+mn-cs"/>
        </a:defRPr>
      </a:lvl7pPr>
      <a:lvl8pPr marL="1799186" algn="l" defTabSz="514054" rtl="0" eaLnBrk="1" latinLnBrk="0" hangingPunct="1">
        <a:defRPr sz="975" kern="1200">
          <a:solidFill>
            <a:schemeClr val="tx1"/>
          </a:solidFill>
          <a:latin typeface="+mn-lt"/>
          <a:ea typeface="+mn-ea"/>
          <a:cs typeface="+mn-cs"/>
        </a:defRPr>
      </a:lvl8pPr>
      <a:lvl9pPr marL="2056211" algn="l" defTabSz="514054" rtl="0" eaLnBrk="1" latinLnBrk="0" hangingPunct="1">
        <a:defRPr sz="97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0" name="Picture 2" descr="C:\Users\z00124665\Desktop\BG2.jpg"/>
          <p:cNvPicPr>
            <a:picLocks noChangeAspect="1" noChangeArrowheads="1"/>
          </p:cNvPicPr>
          <p:nvPr/>
        </p:nvPicPr>
        <p:blipFill>
          <a:blip r:embed="rId7" cstate="print"/>
          <a:srcRect/>
          <a:stretch>
            <a:fillRect/>
          </a:stretch>
        </p:blipFill>
        <p:spPr bwMode="auto">
          <a:xfrm>
            <a:off x="0" y="-1"/>
            <a:ext cx="6858000" cy="5143501"/>
          </a:xfrm>
          <a:prstGeom prst="rect">
            <a:avLst/>
          </a:prstGeom>
          <a:noFill/>
        </p:spPr>
      </p:pic>
      <p:sp>
        <p:nvSpPr>
          <p:cNvPr id="78" name="矩形 77"/>
          <p:cNvSpPr/>
          <p:nvPr/>
        </p:nvSpPr>
        <p:spPr bwMode="auto">
          <a:xfrm>
            <a:off x="2381" y="0"/>
            <a:ext cx="6854429"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0" tIns="34286" rIns="68570" bIns="34286"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charset="0"/>
              <a:ea typeface="微软雅黑" pitchFamily="34" charset="-122"/>
            </a:endParaRPr>
          </a:p>
        </p:txBody>
      </p:sp>
      <p:sp>
        <p:nvSpPr>
          <p:cNvPr id="3078" name="Rectangle 13"/>
          <p:cNvSpPr>
            <a:spLocks noGrp="1" noChangeArrowheads="1"/>
          </p:cNvSpPr>
          <p:nvPr>
            <p:ph type="title"/>
          </p:nvPr>
        </p:nvSpPr>
        <p:spPr bwMode="auto">
          <a:xfrm>
            <a:off x="227920" y="217885"/>
            <a:ext cx="5724525" cy="5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058" rIns="80118" bIns="40058"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3080" name="Rectangle 68"/>
          <p:cNvSpPr>
            <a:spLocks noGrp="1" noChangeArrowheads="1"/>
          </p:cNvSpPr>
          <p:nvPr>
            <p:ph type="body" idx="1"/>
          </p:nvPr>
        </p:nvSpPr>
        <p:spPr bwMode="auto">
          <a:xfrm>
            <a:off x="227920" y="880568"/>
            <a:ext cx="5724525" cy="167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30" tIns="40064" rIns="80130" bIns="40064"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pic>
        <p:nvPicPr>
          <p:cNvPr id="149" name="Picture 2" descr="C:\Users\z00124665\Desktop\color bar [转换].jpg"/>
          <p:cNvPicPr>
            <a:picLocks noChangeAspect="1" noChangeArrowheads="1"/>
          </p:cNvPicPr>
          <p:nvPr/>
        </p:nvPicPr>
        <p:blipFill>
          <a:blip r:embed="rId8" cstate="screen"/>
          <a:srcRect/>
          <a:stretch>
            <a:fillRect/>
          </a:stretch>
        </p:blipFill>
        <p:spPr bwMode="auto">
          <a:xfrm>
            <a:off x="-1" y="5083558"/>
            <a:ext cx="6858001" cy="59942"/>
          </a:xfrm>
          <a:prstGeom prst="rect">
            <a:avLst/>
          </a:prstGeom>
          <a:noFill/>
        </p:spPr>
      </p:pic>
      <p:pic>
        <p:nvPicPr>
          <p:cNvPr id="19" name="Picture 2" descr="C:\Users\z00124665\Desktop\HW LOGO(横版）.png"/>
          <p:cNvPicPr>
            <a:picLocks noChangeAspect="1" noChangeArrowheads="1"/>
          </p:cNvPicPr>
          <p:nvPr/>
        </p:nvPicPr>
        <p:blipFill>
          <a:blip r:embed="rId9" cstate="screen"/>
          <a:srcRect/>
          <a:stretch>
            <a:fillRect/>
          </a:stretch>
        </p:blipFill>
        <p:spPr bwMode="auto">
          <a:xfrm>
            <a:off x="5572129" y="4741774"/>
            <a:ext cx="1040296" cy="253406"/>
          </a:xfrm>
          <a:prstGeom prst="rect">
            <a:avLst/>
          </a:prstGeom>
          <a:noFill/>
        </p:spPr>
      </p:pic>
      <p:pic>
        <p:nvPicPr>
          <p:cNvPr id="20" name="Picture 2" descr="C:\Users\z00124665\Desktop\color bar [转换].jpg"/>
          <p:cNvPicPr>
            <a:picLocks noChangeAspect="1" noChangeArrowheads="1"/>
          </p:cNvPicPr>
          <p:nvPr/>
        </p:nvPicPr>
        <p:blipFill>
          <a:blip r:embed="rId8" cstate="screen"/>
          <a:srcRect/>
          <a:stretch>
            <a:fillRect/>
          </a:stretch>
        </p:blipFill>
        <p:spPr bwMode="auto">
          <a:xfrm>
            <a:off x="-1" y="5083558"/>
            <a:ext cx="6858001" cy="59942"/>
          </a:xfrm>
          <a:prstGeom prst="rect">
            <a:avLst/>
          </a:prstGeom>
          <a:noFill/>
        </p:spPr>
      </p:pic>
      <p:sp>
        <p:nvSpPr>
          <p:cNvPr id="12" name="Rectangle 5"/>
          <p:cNvSpPr>
            <a:spLocks noChangeArrowheads="1"/>
          </p:cNvSpPr>
          <p:nvPr/>
        </p:nvSpPr>
        <p:spPr bwMode="auto">
          <a:xfrm>
            <a:off x="2660607" y="4892963"/>
            <a:ext cx="204041" cy="14695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750" smtClean="0">
                <a:solidFill>
                  <a:srgbClr val="FFFFFF">
                    <a:lumMod val="65000"/>
                  </a:srgbClr>
                </a:solidFill>
                <a:latin typeface="FrutigerNext LT Medium"/>
                <a:ea typeface="微软雅黑" pitchFamily="34" charset="-122"/>
              </a:rPr>
              <a:pPr eaLnBrk="0" hangingPunct="0">
                <a:lnSpc>
                  <a:spcPct val="85000"/>
                </a:lnSpc>
                <a:defRPr/>
              </a:pPr>
              <a:t>‹#›</a:t>
            </a:fld>
            <a:endParaRPr lang="en-GB" altLang="zh-CN" sz="750" dirty="0">
              <a:solidFill>
                <a:srgbClr val="FFFFFF">
                  <a:lumMod val="65000"/>
                </a:srgbClr>
              </a:solidFill>
              <a:latin typeface="FrutigerNext LT Medium"/>
              <a:ea typeface="微软雅黑" pitchFamily="34" charset="-122"/>
            </a:endParaRPr>
          </a:p>
        </p:txBody>
      </p:sp>
      <p:pic>
        <p:nvPicPr>
          <p:cNvPr id="13" name="Picture 2" descr="C:\Users\z00124665\Desktop\图形1.wmf"/>
          <p:cNvPicPr>
            <a:picLocks noChangeAspect="1" noChangeArrowheads="1"/>
          </p:cNvPicPr>
          <p:nvPr/>
        </p:nvPicPr>
        <p:blipFill>
          <a:blip r:embed="rId10" cstate="print"/>
          <a:srcRect/>
          <a:stretch>
            <a:fillRect/>
          </a:stretch>
        </p:blipFill>
        <p:spPr bwMode="auto">
          <a:xfrm>
            <a:off x="241697" y="4882031"/>
            <a:ext cx="2375297" cy="108187"/>
          </a:xfrm>
          <a:prstGeom prst="rect">
            <a:avLst/>
          </a:prstGeom>
          <a:noFill/>
        </p:spPr>
      </p:pic>
      <p:pic>
        <p:nvPicPr>
          <p:cNvPr id="14" name="Picture 2" descr="C:\Users\z00124665\Desktop\A BETTER WAY SOLUTIONS.wmf"/>
          <p:cNvPicPr>
            <a:picLocks noChangeAspect="1" noChangeArrowheads="1"/>
          </p:cNvPicPr>
          <p:nvPr/>
        </p:nvPicPr>
        <p:blipFill>
          <a:blip r:embed="rId11" cstate="print"/>
          <a:srcRect/>
          <a:stretch>
            <a:fillRect/>
          </a:stretch>
        </p:blipFill>
        <p:spPr bwMode="auto">
          <a:xfrm>
            <a:off x="4154810" y="132212"/>
            <a:ext cx="2461022" cy="68533"/>
          </a:xfrm>
          <a:prstGeom prst="rect">
            <a:avLst/>
          </a:prstGeom>
          <a:noFill/>
        </p:spPr>
      </p:pic>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9" r:id="rId5"/>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400" b="1">
          <a:solidFill>
            <a:srgbClr val="0080CB"/>
          </a:solidFill>
          <a:latin typeface="FrutigerNext LT Medium" pitchFamily="34" charset="0"/>
          <a:ea typeface="黑体" pitchFamily="49" charset="-122"/>
          <a:cs typeface="+mj-cs"/>
        </a:defRPr>
      </a:lvl1pPr>
      <a:lvl2pPr algn="l" rtl="0" eaLnBrk="0" fontAlgn="base" hangingPunct="0">
        <a:spcBef>
          <a:spcPct val="0"/>
        </a:spcBef>
        <a:spcAft>
          <a:spcPct val="0"/>
        </a:spcAft>
        <a:defRPr sz="21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1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1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100" b="1">
          <a:solidFill>
            <a:srgbClr val="990000"/>
          </a:solidFill>
          <a:latin typeface="FrutigerNext LT Medium" pitchFamily="34" charset="0"/>
          <a:ea typeface="黑体" pitchFamily="49" charset="-122"/>
          <a:cs typeface="宋体" charset="-122"/>
        </a:defRPr>
      </a:lvl5pPr>
      <a:lvl6pPr marL="342851"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6pPr>
      <a:lvl7pPr marL="68570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7pPr>
      <a:lvl8pPr marL="1028555"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8pPr>
      <a:lvl9pPr marL="1371406"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宋体" charset="-122"/>
        </a:defRPr>
      </a:lvl9pPr>
    </p:titleStyle>
    <p:bodyStyle>
      <a:lvl1pPr marL="257138" indent="-257138" algn="l" rtl="0" eaLnBrk="0" fontAlgn="base" hangingPunct="0">
        <a:lnSpc>
          <a:spcPct val="140000"/>
        </a:lnSpc>
        <a:spcBef>
          <a:spcPct val="0"/>
        </a:spcBef>
        <a:spcAft>
          <a:spcPct val="0"/>
        </a:spcAft>
        <a:buClr>
          <a:srgbClr val="777777"/>
        </a:buClr>
        <a:buSzPct val="60000"/>
        <a:buFont typeface="Wingdings" pitchFamily="2" charset="2"/>
        <a:buChar char="l"/>
        <a:defRPr sz="1500" b="1">
          <a:solidFill>
            <a:schemeClr val="tx1"/>
          </a:solidFill>
          <a:latin typeface="FrutigerNext LT Regular" pitchFamily="34" charset="0"/>
          <a:ea typeface="黑体" pitchFamily="49" charset="-122"/>
          <a:cs typeface="+mn-cs"/>
        </a:defRPr>
      </a:lvl1pPr>
      <a:lvl2pPr marL="557134" indent="-214283"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微软雅黑" pitchFamily="34" charset="-122"/>
          <a:cs typeface="+mn-cs"/>
        </a:defRPr>
      </a:lvl2pPr>
      <a:lvl3pPr marL="857129" indent="-171426" algn="l" rtl="0" eaLnBrk="0" fontAlgn="base" hangingPunct="0">
        <a:lnSpc>
          <a:spcPct val="140000"/>
        </a:lnSpc>
        <a:spcBef>
          <a:spcPct val="0"/>
        </a:spcBef>
        <a:spcAft>
          <a:spcPct val="0"/>
        </a:spcAft>
        <a:buSzPct val="50000"/>
        <a:buFont typeface="Wingdings" pitchFamily="2" charset="2"/>
        <a:buChar char="n"/>
        <a:defRPr sz="1200">
          <a:solidFill>
            <a:schemeClr val="tx1"/>
          </a:solidFill>
          <a:latin typeface="FrutigerNext LT Regular" pitchFamily="34" charset="0"/>
          <a:ea typeface="微软雅黑" pitchFamily="34" charset="-122"/>
          <a:cs typeface="+mn-cs"/>
        </a:defRPr>
      </a:lvl3pPr>
      <a:lvl4pPr marL="1199980" indent="-171426" algn="l" rtl="0" eaLnBrk="0" fontAlgn="base" hangingPunct="0">
        <a:lnSpc>
          <a:spcPct val="140000"/>
        </a:lnSpc>
        <a:spcBef>
          <a:spcPct val="0"/>
        </a:spcBef>
        <a:spcAft>
          <a:spcPct val="0"/>
        </a:spcAft>
        <a:buChar char="–"/>
        <a:defRPr sz="1050">
          <a:solidFill>
            <a:schemeClr val="tx1"/>
          </a:solidFill>
          <a:latin typeface="FrutigerNext LT Regular" pitchFamily="34" charset="0"/>
          <a:ea typeface="微软雅黑" pitchFamily="34" charset="-122"/>
          <a:cs typeface="+mn-cs"/>
        </a:defRPr>
      </a:lvl4pPr>
      <a:lvl5pPr marL="1542832" indent="-171426" algn="l" rtl="0" eaLnBrk="0" fontAlgn="base" hangingPunct="0">
        <a:lnSpc>
          <a:spcPct val="140000"/>
        </a:lnSpc>
        <a:spcBef>
          <a:spcPct val="0"/>
        </a:spcBef>
        <a:spcAft>
          <a:spcPct val="0"/>
        </a:spcAft>
        <a:buFont typeface="Arial" pitchFamily="34" charset="0"/>
        <a:buChar char="~"/>
        <a:defRPr sz="900">
          <a:solidFill>
            <a:schemeClr val="tx1"/>
          </a:solidFill>
          <a:latin typeface="FrutigerNext LT Regular" pitchFamily="34" charset="0"/>
          <a:ea typeface="微软雅黑" pitchFamily="34" charset="-122"/>
          <a:cs typeface="+mn-cs"/>
        </a:defRPr>
      </a:lvl5pPr>
      <a:lvl6pPr marL="1885683"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534"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386"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238" indent="-171426"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03" rtl="0" eaLnBrk="1" latinLnBrk="0" hangingPunct="1">
        <a:defRPr sz="1350" kern="1200">
          <a:solidFill>
            <a:schemeClr val="tx1"/>
          </a:solidFill>
          <a:latin typeface="+mn-lt"/>
          <a:ea typeface="+mn-ea"/>
          <a:cs typeface="+mn-cs"/>
        </a:defRPr>
      </a:lvl1pPr>
      <a:lvl2pPr marL="342851" algn="l" defTabSz="685703" rtl="0" eaLnBrk="1" latinLnBrk="0" hangingPunct="1">
        <a:defRPr sz="1350" kern="1200">
          <a:solidFill>
            <a:schemeClr val="tx1"/>
          </a:solidFill>
          <a:latin typeface="+mn-lt"/>
          <a:ea typeface="+mn-ea"/>
          <a:cs typeface="+mn-cs"/>
        </a:defRPr>
      </a:lvl2pPr>
      <a:lvl3pPr marL="685703" algn="l" defTabSz="685703" rtl="0" eaLnBrk="1" latinLnBrk="0" hangingPunct="1">
        <a:defRPr sz="1350" kern="1200">
          <a:solidFill>
            <a:schemeClr val="tx1"/>
          </a:solidFill>
          <a:latin typeface="+mn-lt"/>
          <a:ea typeface="+mn-ea"/>
          <a:cs typeface="+mn-cs"/>
        </a:defRPr>
      </a:lvl3pPr>
      <a:lvl4pPr marL="1028555" algn="l" defTabSz="685703" rtl="0" eaLnBrk="1" latinLnBrk="0" hangingPunct="1">
        <a:defRPr sz="1350" kern="1200">
          <a:solidFill>
            <a:schemeClr val="tx1"/>
          </a:solidFill>
          <a:latin typeface="+mn-lt"/>
          <a:ea typeface="+mn-ea"/>
          <a:cs typeface="+mn-cs"/>
        </a:defRPr>
      </a:lvl4pPr>
      <a:lvl5pPr marL="1371406" algn="l" defTabSz="685703" rtl="0" eaLnBrk="1" latinLnBrk="0" hangingPunct="1">
        <a:defRPr sz="1350" kern="1200">
          <a:solidFill>
            <a:schemeClr val="tx1"/>
          </a:solidFill>
          <a:latin typeface="+mn-lt"/>
          <a:ea typeface="+mn-ea"/>
          <a:cs typeface="+mn-cs"/>
        </a:defRPr>
      </a:lvl5pPr>
      <a:lvl6pPr marL="1714257" algn="l" defTabSz="685703" rtl="0" eaLnBrk="1" latinLnBrk="0" hangingPunct="1">
        <a:defRPr sz="1350" kern="1200">
          <a:solidFill>
            <a:schemeClr val="tx1"/>
          </a:solidFill>
          <a:latin typeface="+mn-lt"/>
          <a:ea typeface="+mn-ea"/>
          <a:cs typeface="+mn-cs"/>
        </a:defRPr>
      </a:lvl6pPr>
      <a:lvl7pPr marL="2057108" algn="l" defTabSz="685703" rtl="0" eaLnBrk="1" latinLnBrk="0" hangingPunct="1">
        <a:defRPr sz="1350" kern="1200">
          <a:solidFill>
            <a:schemeClr val="tx1"/>
          </a:solidFill>
          <a:latin typeface="+mn-lt"/>
          <a:ea typeface="+mn-ea"/>
          <a:cs typeface="+mn-cs"/>
        </a:defRPr>
      </a:lvl7pPr>
      <a:lvl8pPr marL="2399960" algn="l" defTabSz="685703" rtl="0" eaLnBrk="1" latinLnBrk="0" hangingPunct="1">
        <a:defRPr sz="1350" kern="1200">
          <a:solidFill>
            <a:schemeClr val="tx1"/>
          </a:solidFill>
          <a:latin typeface="+mn-lt"/>
          <a:ea typeface="+mn-ea"/>
          <a:cs typeface="+mn-cs"/>
        </a:defRPr>
      </a:lvl8pPr>
      <a:lvl9pPr marL="2742812" algn="l" defTabSz="68570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7"/>
          <p:cNvPicPr>
            <a:picLocks noChangeAspect="1" noChangeArrowheads="1"/>
          </p:cNvPicPr>
          <p:nvPr/>
        </p:nvPicPr>
        <p:blipFill>
          <a:blip r:embed="rId10" cstate="print"/>
          <a:srcRect/>
          <a:stretch>
            <a:fillRect/>
          </a:stretch>
        </p:blipFill>
        <p:spPr bwMode="auto">
          <a:xfrm>
            <a:off x="8" y="4666060"/>
            <a:ext cx="6856810" cy="477440"/>
          </a:xfrm>
          <a:prstGeom prst="rect">
            <a:avLst/>
          </a:prstGeom>
          <a:noFill/>
          <a:ln w="9525">
            <a:noFill/>
            <a:miter lim="800000"/>
            <a:headEnd/>
            <a:tailEnd/>
          </a:ln>
        </p:spPr>
      </p:pic>
      <p:pic>
        <p:nvPicPr>
          <p:cNvPr id="1027" name="Picture 4" descr="8"/>
          <p:cNvPicPr>
            <a:picLocks noChangeAspect="1" noChangeArrowheads="1"/>
          </p:cNvPicPr>
          <p:nvPr/>
        </p:nvPicPr>
        <p:blipFill>
          <a:blip r:embed="rId11" cstate="print"/>
          <a:srcRect/>
          <a:stretch>
            <a:fillRect/>
          </a:stretch>
        </p:blipFill>
        <p:spPr bwMode="auto">
          <a:xfrm>
            <a:off x="5631664" y="4799412"/>
            <a:ext cx="983456" cy="235744"/>
          </a:xfrm>
          <a:prstGeom prst="rect">
            <a:avLst/>
          </a:prstGeom>
          <a:noFill/>
          <a:ln w="9525">
            <a:noFill/>
            <a:miter lim="800000"/>
            <a:headEnd/>
            <a:tailEnd/>
          </a:ln>
        </p:spPr>
      </p:pic>
      <p:sp>
        <p:nvSpPr>
          <p:cNvPr id="1028" name="Rectangle 6"/>
          <p:cNvSpPr>
            <a:spLocks noGrp="1" noChangeArrowheads="1"/>
          </p:cNvSpPr>
          <p:nvPr>
            <p:ph type="title"/>
          </p:nvPr>
        </p:nvSpPr>
        <p:spPr bwMode="auto">
          <a:xfrm>
            <a:off x="489347" y="290515"/>
            <a:ext cx="5809059" cy="651272"/>
          </a:xfrm>
          <a:prstGeom prst="rect">
            <a:avLst/>
          </a:prstGeom>
          <a:noFill/>
          <a:ln w="9525">
            <a:noFill/>
            <a:miter lim="800000"/>
            <a:headEnd/>
            <a:tailEnd/>
          </a:ln>
        </p:spPr>
        <p:txBody>
          <a:bodyPr vert="horz" wrap="square" lIns="80117" tIns="40058" rIns="80117" bIns="40058" numCol="1" anchor="ctr" anchorCtr="0" compatLnSpc="1">
            <a:prstTxWarp prst="textNoShape">
              <a:avLst/>
            </a:prstTxWarp>
          </a:bodyPr>
          <a:lstStyle/>
          <a:p>
            <a:pPr lvl="0"/>
            <a:r>
              <a:rPr lang="zh-CN" altLang="en-US" smtClean="0"/>
              <a:t>单击此处编辑母版标题样式</a:t>
            </a:r>
          </a:p>
        </p:txBody>
      </p:sp>
      <p:sp>
        <p:nvSpPr>
          <p:cNvPr id="1029" name="Rectangle 57"/>
          <p:cNvSpPr>
            <a:spLocks noGrp="1" noChangeArrowheads="1"/>
          </p:cNvSpPr>
          <p:nvPr>
            <p:ph type="body" idx="1"/>
          </p:nvPr>
        </p:nvSpPr>
        <p:spPr bwMode="auto">
          <a:xfrm>
            <a:off x="489347" y="1031083"/>
            <a:ext cx="5947172" cy="3146822"/>
          </a:xfrm>
          <a:prstGeom prst="rect">
            <a:avLst/>
          </a:prstGeom>
          <a:noFill/>
          <a:ln w="9525">
            <a:noFill/>
            <a:miter lim="800000"/>
            <a:headEnd/>
            <a:tailEnd/>
          </a:ln>
        </p:spPr>
        <p:txBody>
          <a:bodyPr vert="horz" wrap="square" lIns="80130" tIns="40066" rIns="80130" bIns="4006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13189" name="Rectangle 69"/>
          <p:cNvSpPr>
            <a:spLocks noChangeArrowheads="1"/>
          </p:cNvSpPr>
          <p:nvPr/>
        </p:nvSpPr>
        <p:spPr bwMode="auto">
          <a:xfrm>
            <a:off x="491731" y="4838700"/>
            <a:ext cx="3787377" cy="199156"/>
          </a:xfrm>
          <a:prstGeom prst="rect">
            <a:avLst/>
          </a:prstGeom>
          <a:noFill/>
          <a:ln w="9525" algn="ctr">
            <a:noFill/>
            <a:miter lim="800000"/>
            <a:headEnd/>
            <a:tailEnd/>
          </a:ln>
          <a:effectLst/>
        </p:spPr>
        <p:txBody>
          <a:bodyPr wrap="none" lIns="60068" tIns="30035" rIns="60068" bIns="30035">
            <a:spAutoFit/>
          </a:bodyPr>
          <a:lstStyle/>
          <a:p>
            <a:pPr defTabSz="601181" eaLnBrk="0" hangingPunct="0">
              <a:defRPr/>
            </a:pPr>
            <a:r>
              <a:rPr lang="en-US" altLang="zh-CN" sz="900" dirty="0">
                <a:solidFill>
                  <a:srgbClr val="000000"/>
                </a:solidFill>
                <a:latin typeface="FrutigerNext LT Bold" pitchFamily="20" charset="0"/>
                <a:ea typeface="MS PGothic" pitchFamily="34" charset="-128"/>
              </a:rPr>
              <a:t>Copyright © </a:t>
            </a:r>
            <a:r>
              <a:rPr lang="en-US" altLang="zh-CN" sz="900" dirty="0" smtClean="0">
                <a:solidFill>
                  <a:srgbClr val="000000"/>
                </a:solidFill>
                <a:latin typeface="FrutigerNext LT Bold" pitchFamily="20" charset="0"/>
                <a:ea typeface="MS PGothic" pitchFamily="34" charset="-128"/>
              </a:rPr>
              <a:t>2014 </a:t>
            </a:r>
            <a:r>
              <a:rPr lang="en-US" altLang="zh-CN" sz="900" dirty="0">
                <a:solidFill>
                  <a:srgbClr val="000000"/>
                </a:solidFill>
                <a:latin typeface="FrutigerNext LT Bold" pitchFamily="20" charset="0"/>
                <a:ea typeface="MS PGothic" pitchFamily="34" charset="-128"/>
              </a:rPr>
              <a:t>Huawei Technologies Co., Ltd. All rights reserved. </a:t>
            </a:r>
          </a:p>
        </p:txBody>
      </p:sp>
      <p:sp>
        <p:nvSpPr>
          <p:cNvPr id="8" name="Rectangle 69"/>
          <p:cNvSpPr>
            <a:spLocks noChangeArrowheads="1"/>
          </p:cNvSpPr>
          <p:nvPr/>
        </p:nvSpPr>
        <p:spPr bwMode="auto">
          <a:xfrm>
            <a:off x="4572008" y="4838700"/>
            <a:ext cx="555724" cy="199156"/>
          </a:xfrm>
          <a:prstGeom prst="rect">
            <a:avLst/>
          </a:prstGeom>
          <a:noFill/>
          <a:ln w="9525" algn="ctr">
            <a:noFill/>
            <a:miter lim="800000"/>
            <a:headEnd/>
            <a:tailEnd/>
          </a:ln>
          <a:effectLst/>
        </p:spPr>
        <p:txBody>
          <a:bodyPr wrap="none" lIns="60068" tIns="30035" rIns="60068" bIns="30035">
            <a:spAutoFit/>
          </a:bodyPr>
          <a:lstStyle/>
          <a:p>
            <a:pPr defTabSz="601181" eaLnBrk="0" hangingPunct="0">
              <a:defRPr/>
            </a:pPr>
            <a:r>
              <a:rPr lang="en-US" altLang="zh-CN" sz="900">
                <a:solidFill>
                  <a:srgbClr val="000000"/>
                </a:solidFill>
                <a:latin typeface="FrutigerNext LT Bold"/>
                <a:ea typeface="MS PGothic" pitchFamily="34" charset="-128"/>
              </a:rPr>
              <a:t>Page </a:t>
            </a:r>
            <a:fld id="{55ACF24C-9813-455B-BC66-A5AA0DBA6E43}" type="slidenum">
              <a:rPr lang="en-US" altLang="zh-CN" sz="900">
                <a:solidFill>
                  <a:srgbClr val="000000"/>
                </a:solidFill>
                <a:latin typeface="FrutigerNext LT Bold"/>
                <a:ea typeface="MS PGothic" pitchFamily="34" charset="-128"/>
              </a:rPr>
              <a:pPr defTabSz="601181" eaLnBrk="0" hangingPunct="0">
                <a:defRPr/>
              </a:pPr>
              <a:t>‹#›</a:t>
            </a:fld>
            <a:endParaRPr lang="en-US" altLang="zh-CN" sz="900">
              <a:solidFill>
                <a:srgbClr val="000000"/>
              </a:solidFill>
              <a:latin typeface="FrutigerNext LT Bold"/>
              <a:ea typeface="MS PGothic" pitchFamily="34" charset="-128"/>
            </a:endParaRPr>
          </a:p>
        </p:txBody>
      </p:sp>
    </p:spTree>
    <p:extLst>
      <p:ext uri="{BB962C8B-B14F-4D97-AF65-F5344CB8AC3E}">
        <p14:creationId xmlns:p14="http://schemas.microsoft.com/office/powerpoint/2010/main" val="736635261"/>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hf hdr="0" ftr="0" dt="0"/>
  <p:txStyles>
    <p:titleStyle>
      <a:lvl1pPr algn="l" defTabSz="601181" rtl="0" eaLnBrk="0" fontAlgn="base" hangingPunct="0">
        <a:spcBef>
          <a:spcPct val="0"/>
        </a:spcBef>
        <a:spcAft>
          <a:spcPct val="0"/>
        </a:spcAft>
        <a:defRPr sz="2625">
          <a:solidFill>
            <a:srgbClr val="990000"/>
          </a:solidFill>
          <a:latin typeface="+mj-lt"/>
          <a:ea typeface="+mj-ea"/>
          <a:cs typeface="+mj-cs"/>
        </a:defRPr>
      </a:lvl1pPr>
      <a:lvl2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2pPr>
      <a:lvl3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3pPr>
      <a:lvl4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4pPr>
      <a:lvl5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5pPr>
      <a:lvl6pPr marL="342851" algn="l" defTabSz="601181" rtl="0" fontAlgn="base">
        <a:spcBef>
          <a:spcPct val="0"/>
        </a:spcBef>
        <a:spcAft>
          <a:spcPct val="0"/>
        </a:spcAft>
        <a:defRPr sz="2625">
          <a:solidFill>
            <a:srgbClr val="990000"/>
          </a:solidFill>
          <a:latin typeface="FrutigerNext LT Medium" pitchFamily="34" charset="0"/>
          <a:ea typeface="黑体" pitchFamily="2" charset="-122"/>
        </a:defRPr>
      </a:lvl6pPr>
      <a:lvl7pPr marL="685703" algn="l" defTabSz="601181" rtl="0" fontAlgn="base">
        <a:spcBef>
          <a:spcPct val="0"/>
        </a:spcBef>
        <a:spcAft>
          <a:spcPct val="0"/>
        </a:spcAft>
        <a:defRPr sz="2625">
          <a:solidFill>
            <a:srgbClr val="990000"/>
          </a:solidFill>
          <a:latin typeface="FrutigerNext LT Medium" pitchFamily="34" charset="0"/>
          <a:ea typeface="黑体" pitchFamily="2" charset="-122"/>
        </a:defRPr>
      </a:lvl7pPr>
      <a:lvl8pPr marL="1028555" algn="l" defTabSz="601181" rtl="0" fontAlgn="base">
        <a:spcBef>
          <a:spcPct val="0"/>
        </a:spcBef>
        <a:spcAft>
          <a:spcPct val="0"/>
        </a:spcAft>
        <a:defRPr sz="2625">
          <a:solidFill>
            <a:srgbClr val="990000"/>
          </a:solidFill>
          <a:latin typeface="FrutigerNext LT Medium" pitchFamily="34" charset="0"/>
          <a:ea typeface="黑体" pitchFamily="2" charset="-122"/>
        </a:defRPr>
      </a:lvl8pPr>
      <a:lvl9pPr marL="1371406" algn="l" defTabSz="601181" rtl="0" fontAlgn="base">
        <a:spcBef>
          <a:spcPct val="0"/>
        </a:spcBef>
        <a:spcAft>
          <a:spcPct val="0"/>
        </a:spcAft>
        <a:defRPr sz="2625">
          <a:solidFill>
            <a:srgbClr val="990000"/>
          </a:solidFill>
          <a:latin typeface="FrutigerNext LT Medium" pitchFamily="34" charset="0"/>
          <a:ea typeface="黑体" pitchFamily="2" charset="-122"/>
        </a:defRPr>
      </a:lvl9pPr>
    </p:titleStyle>
    <p:bodyStyle>
      <a:lvl1pPr marL="226187" indent="-226187" algn="l" defTabSz="601181" rtl="0" eaLnBrk="0" fontAlgn="base" hangingPunct="0">
        <a:lnSpc>
          <a:spcPct val="140000"/>
        </a:lnSpc>
        <a:spcBef>
          <a:spcPct val="30000"/>
        </a:spcBef>
        <a:spcAft>
          <a:spcPct val="0"/>
        </a:spcAft>
        <a:buClr>
          <a:srgbClr val="808080"/>
        </a:buClr>
        <a:buSzPct val="60000"/>
        <a:buFont typeface="Wingdings" pitchFamily="2" charset="2"/>
        <a:buChar char="l"/>
        <a:defRPr sz="1650">
          <a:solidFill>
            <a:schemeClr val="tx1"/>
          </a:solidFill>
          <a:latin typeface="+mn-lt"/>
          <a:ea typeface="+mn-ea"/>
          <a:cs typeface="+mn-cs"/>
        </a:defRPr>
      </a:lvl1pPr>
      <a:lvl2pPr marL="490469" indent="-189283" algn="l" defTabSz="601181" rtl="0" eaLnBrk="0" fontAlgn="base" hangingPunct="0">
        <a:lnSpc>
          <a:spcPct val="140000"/>
        </a:lnSpc>
        <a:spcBef>
          <a:spcPct val="30000"/>
        </a:spcBef>
        <a:spcAft>
          <a:spcPct val="0"/>
        </a:spcAft>
        <a:buClr>
          <a:schemeClr val="tx1"/>
        </a:buClr>
        <a:buSzPct val="50000"/>
        <a:buFont typeface="Wingdings" pitchFamily="2" charset="2"/>
        <a:buChar char="p"/>
        <a:defRPr sz="1500">
          <a:solidFill>
            <a:schemeClr val="tx1"/>
          </a:solidFill>
          <a:latin typeface="+mn-lt"/>
          <a:ea typeface="+mn-ea"/>
        </a:defRPr>
      </a:lvl2pPr>
      <a:lvl3pPr marL="752369" indent="-151188" algn="l" defTabSz="601181" rtl="0" eaLnBrk="0" fontAlgn="base" hangingPunct="0">
        <a:lnSpc>
          <a:spcPct val="140000"/>
        </a:lnSpc>
        <a:spcBef>
          <a:spcPct val="30000"/>
        </a:spcBef>
        <a:spcAft>
          <a:spcPct val="0"/>
        </a:spcAft>
        <a:buSzPct val="50000"/>
        <a:buFont typeface="Wingdings" pitchFamily="2" charset="2"/>
        <a:buChar char="n"/>
        <a:defRPr sz="1800">
          <a:solidFill>
            <a:schemeClr val="tx1"/>
          </a:solidFill>
          <a:latin typeface="FrutigerNext LT Light" pitchFamily="34" charset="0"/>
          <a:ea typeface="+mn-ea"/>
        </a:defRPr>
      </a:lvl3pPr>
      <a:lvl4pPr marL="1049982" indent="-148808" algn="l" defTabSz="601181" rtl="0" eaLnBrk="0" fontAlgn="base" hangingPunct="0">
        <a:lnSpc>
          <a:spcPct val="140000"/>
        </a:lnSpc>
        <a:spcBef>
          <a:spcPct val="30000"/>
        </a:spcBef>
        <a:spcAft>
          <a:spcPct val="0"/>
        </a:spcAft>
        <a:buChar char="–"/>
        <a:defRPr sz="1200">
          <a:solidFill>
            <a:schemeClr val="tx1"/>
          </a:solidFill>
          <a:latin typeface="+mj-lt"/>
          <a:ea typeface="+mn-ea"/>
        </a:defRPr>
      </a:lvl4pPr>
      <a:lvl5pPr marL="1351169" indent="-151188" algn="l" defTabSz="601181" rtl="0" eaLnBrk="0" fontAlgn="base" hangingPunct="0">
        <a:lnSpc>
          <a:spcPct val="140000"/>
        </a:lnSpc>
        <a:spcBef>
          <a:spcPct val="30000"/>
        </a:spcBef>
        <a:spcAft>
          <a:spcPct val="0"/>
        </a:spcAft>
        <a:buFont typeface="FrutigerNext LT Medium"/>
        <a:buChar char="~"/>
        <a:defRPr sz="1200">
          <a:solidFill>
            <a:schemeClr val="tx1"/>
          </a:solidFill>
          <a:latin typeface="+mj-lt"/>
          <a:ea typeface="+mn-ea"/>
        </a:defRPr>
      </a:lvl5pPr>
      <a:lvl6pPr marL="1694020"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6pPr>
      <a:lvl7pPr marL="2036871"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7pPr>
      <a:lvl8pPr marL="2379722"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8pPr>
      <a:lvl9pPr marL="2722574"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685703" rtl="0" eaLnBrk="1" latinLnBrk="0" hangingPunct="1">
        <a:defRPr sz="1350" kern="1200">
          <a:solidFill>
            <a:schemeClr val="tx1"/>
          </a:solidFill>
          <a:latin typeface="+mn-lt"/>
          <a:ea typeface="+mn-ea"/>
          <a:cs typeface="+mn-cs"/>
        </a:defRPr>
      </a:lvl1pPr>
      <a:lvl2pPr marL="342851" algn="l" defTabSz="685703" rtl="0" eaLnBrk="1" latinLnBrk="0" hangingPunct="1">
        <a:defRPr sz="1350" kern="1200">
          <a:solidFill>
            <a:schemeClr val="tx1"/>
          </a:solidFill>
          <a:latin typeface="+mn-lt"/>
          <a:ea typeface="+mn-ea"/>
          <a:cs typeface="+mn-cs"/>
        </a:defRPr>
      </a:lvl2pPr>
      <a:lvl3pPr marL="685703" algn="l" defTabSz="685703" rtl="0" eaLnBrk="1" latinLnBrk="0" hangingPunct="1">
        <a:defRPr sz="1350" kern="1200">
          <a:solidFill>
            <a:schemeClr val="tx1"/>
          </a:solidFill>
          <a:latin typeface="+mn-lt"/>
          <a:ea typeface="+mn-ea"/>
          <a:cs typeface="+mn-cs"/>
        </a:defRPr>
      </a:lvl3pPr>
      <a:lvl4pPr marL="1028555" algn="l" defTabSz="685703" rtl="0" eaLnBrk="1" latinLnBrk="0" hangingPunct="1">
        <a:defRPr sz="1350" kern="1200">
          <a:solidFill>
            <a:schemeClr val="tx1"/>
          </a:solidFill>
          <a:latin typeface="+mn-lt"/>
          <a:ea typeface="+mn-ea"/>
          <a:cs typeface="+mn-cs"/>
        </a:defRPr>
      </a:lvl4pPr>
      <a:lvl5pPr marL="1371406" algn="l" defTabSz="685703" rtl="0" eaLnBrk="1" latinLnBrk="0" hangingPunct="1">
        <a:defRPr sz="1350" kern="1200">
          <a:solidFill>
            <a:schemeClr val="tx1"/>
          </a:solidFill>
          <a:latin typeface="+mn-lt"/>
          <a:ea typeface="+mn-ea"/>
          <a:cs typeface="+mn-cs"/>
        </a:defRPr>
      </a:lvl5pPr>
      <a:lvl6pPr marL="1714257" algn="l" defTabSz="685703" rtl="0" eaLnBrk="1" latinLnBrk="0" hangingPunct="1">
        <a:defRPr sz="1350" kern="1200">
          <a:solidFill>
            <a:schemeClr val="tx1"/>
          </a:solidFill>
          <a:latin typeface="+mn-lt"/>
          <a:ea typeface="+mn-ea"/>
          <a:cs typeface="+mn-cs"/>
        </a:defRPr>
      </a:lvl6pPr>
      <a:lvl7pPr marL="2057108" algn="l" defTabSz="685703" rtl="0" eaLnBrk="1" latinLnBrk="0" hangingPunct="1">
        <a:defRPr sz="1350" kern="1200">
          <a:solidFill>
            <a:schemeClr val="tx1"/>
          </a:solidFill>
          <a:latin typeface="+mn-lt"/>
          <a:ea typeface="+mn-ea"/>
          <a:cs typeface="+mn-cs"/>
        </a:defRPr>
      </a:lvl7pPr>
      <a:lvl8pPr marL="2399960" algn="l" defTabSz="685703" rtl="0" eaLnBrk="1" latinLnBrk="0" hangingPunct="1">
        <a:defRPr sz="1350" kern="1200">
          <a:solidFill>
            <a:schemeClr val="tx1"/>
          </a:solidFill>
          <a:latin typeface="+mn-lt"/>
          <a:ea typeface="+mn-ea"/>
          <a:cs typeface="+mn-cs"/>
        </a:defRPr>
      </a:lvl8pPr>
      <a:lvl9pPr marL="2742812" algn="l" defTabSz="68570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7"/>
          <p:cNvPicPr>
            <a:picLocks noChangeAspect="1" noChangeArrowheads="1"/>
          </p:cNvPicPr>
          <p:nvPr/>
        </p:nvPicPr>
        <p:blipFill>
          <a:blip r:embed="rId10" cstate="print"/>
          <a:srcRect/>
          <a:stretch>
            <a:fillRect/>
          </a:stretch>
        </p:blipFill>
        <p:spPr bwMode="auto">
          <a:xfrm>
            <a:off x="5" y="4666060"/>
            <a:ext cx="6856810" cy="477440"/>
          </a:xfrm>
          <a:prstGeom prst="rect">
            <a:avLst/>
          </a:prstGeom>
          <a:noFill/>
          <a:ln w="9525">
            <a:noFill/>
            <a:miter lim="800000"/>
            <a:headEnd/>
            <a:tailEnd/>
          </a:ln>
        </p:spPr>
      </p:pic>
      <p:pic>
        <p:nvPicPr>
          <p:cNvPr id="1027" name="Picture 4" descr="8"/>
          <p:cNvPicPr>
            <a:picLocks noChangeAspect="1" noChangeArrowheads="1"/>
          </p:cNvPicPr>
          <p:nvPr/>
        </p:nvPicPr>
        <p:blipFill>
          <a:blip r:embed="rId11" cstate="print"/>
          <a:srcRect/>
          <a:stretch>
            <a:fillRect/>
          </a:stretch>
        </p:blipFill>
        <p:spPr bwMode="auto">
          <a:xfrm>
            <a:off x="5631661" y="4799412"/>
            <a:ext cx="983456" cy="235744"/>
          </a:xfrm>
          <a:prstGeom prst="rect">
            <a:avLst/>
          </a:prstGeom>
          <a:noFill/>
          <a:ln w="9525">
            <a:noFill/>
            <a:miter lim="800000"/>
            <a:headEnd/>
            <a:tailEnd/>
          </a:ln>
        </p:spPr>
      </p:pic>
      <p:sp>
        <p:nvSpPr>
          <p:cNvPr id="1028" name="Rectangle 6"/>
          <p:cNvSpPr>
            <a:spLocks noGrp="1" noChangeArrowheads="1"/>
          </p:cNvSpPr>
          <p:nvPr>
            <p:ph type="title"/>
          </p:nvPr>
        </p:nvSpPr>
        <p:spPr bwMode="auto">
          <a:xfrm>
            <a:off x="489347" y="290515"/>
            <a:ext cx="5809059" cy="651272"/>
          </a:xfrm>
          <a:prstGeom prst="rect">
            <a:avLst/>
          </a:prstGeom>
          <a:noFill/>
          <a:ln w="9525">
            <a:noFill/>
            <a:miter lim="800000"/>
            <a:headEnd/>
            <a:tailEnd/>
          </a:ln>
        </p:spPr>
        <p:txBody>
          <a:bodyPr vert="horz" wrap="square" lIns="80117" tIns="40058" rIns="80117" bIns="40058" numCol="1" anchor="ctr" anchorCtr="0" compatLnSpc="1">
            <a:prstTxWarp prst="textNoShape">
              <a:avLst/>
            </a:prstTxWarp>
          </a:bodyPr>
          <a:lstStyle/>
          <a:p>
            <a:pPr lvl="0"/>
            <a:r>
              <a:rPr lang="zh-CN" altLang="en-US" smtClean="0"/>
              <a:t>单击此处编辑母版标题样式</a:t>
            </a:r>
          </a:p>
        </p:txBody>
      </p:sp>
      <p:sp>
        <p:nvSpPr>
          <p:cNvPr id="1029" name="Rectangle 57"/>
          <p:cNvSpPr>
            <a:spLocks noGrp="1" noChangeArrowheads="1"/>
          </p:cNvSpPr>
          <p:nvPr>
            <p:ph type="body" idx="1"/>
          </p:nvPr>
        </p:nvSpPr>
        <p:spPr bwMode="auto">
          <a:xfrm>
            <a:off x="489347" y="1031083"/>
            <a:ext cx="5947172" cy="3146822"/>
          </a:xfrm>
          <a:prstGeom prst="rect">
            <a:avLst/>
          </a:prstGeom>
          <a:noFill/>
          <a:ln w="9525">
            <a:noFill/>
            <a:miter lim="800000"/>
            <a:headEnd/>
            <a:tailEnd/>
          </a:ln>
        </p:spPr>
        <p:txBody>
          <a:bodyPr vert="horz" wrap="square" lIns="80130" tIns="40066" rIns="80130" bIns="4006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13189" name="Rectangle 69"/>
          <p:cNvSpPr>
            <a:spLocks noChangeArrowheads="1"/>
          </p:cNvSpPr>
          <p:nvPr/>
        </p:nvSpPr>
        <p:spPr bwMode="auto">
          <a:xfrm>
            <a:off x="491731" y="4838700"/>
            <a:ext cx="3787377" cy="199156"/>
          </a:xfrm>
          <a:prstGeom prst="rect">
            <a:avLst/>
          </a:prstGeom>
          <a:noFill/>
          <a:ln w="9525" algn="ctr">
            <a:noFill/>
            <a:miter lim="800000"/>
            <a:headEnd/>
            <a:tailEnd/>
          </a:ln>
          <a:effectLst/>
        </p:spPr>
        <p:txBody>
          <a:bodyPr wrap="none" lIns="60068" tIns="30035" rIns="60068" bIns="30035">
            <a:spAutoFit/>
          </a:bodyPr>
          <a:lstStyle/>
          <a:p>
            <a:pPr defTabSz="601181" eaLnBrk="0" hangingPunct="0">
              <a:defRPr/>
            </a:pPr>
            <a:r>
              <a:rPr lang="en-US" altLang="zh-CN" sz="900" dirty="0">
                <a:solidFill>
                  <a:srgbClr val="000000"/>
                </a:solidFill>
                <a:latin typeface="FrutigerNext LT Bold" pitchFamily="20" charset="0"/>
                <a:ea typeface="MS PGothic" pitchFamily="34" charset="-128"/>
              </a:rPr>
              <a:t>Copyright © </a:t>
            </a:r>
            <a:r>
              <a:rPr lang="en-US" altLang="zh-CN" sz="900" dirty="0" smtClean="0">
                <a:solidFill>
                  <a:srgbClr val="000000"/>
                </a:solidFill>
                <a:latin typeface="FrutigerNext LT Bold" pitchFamily="20" charset="0"/>
                <a:ea typeface="MS PGothic" pitchFamily="34" charset="-128"/>
              </a:rPr>
              <a:t>2014 </a:t>
            </a:r>
            <a:r>
              <a:rPr lang="en-US" altLang="zh-CN" sz="900" dirty="0">
                <a:solidFill>
                  <a:srgbClr val="000000"/>
                </a:solidFill>
                <a:latin typeface="FrutigerNext LT Bold" pitchFamily="20" charset="0"/>
                <a:ea typeface="MS PGothic" pitchFamily="34" charset="-128"/>
              </a:rPr>
              <a:t>Huawei Technologies Co., Ltd. All rights reserved. </a:t>
            </a:r>
          </a:p>
        </p:txBody>
      </p:sp>
      <p:sp>
        <p:nvSpPr>
          <p:cNvPr id="8" name="Rectangle 69"/>
          <p:cNvSpPr>
            <a:spLocks noChangeArrowheads="1"/>
          </p:cNvSpPr>
          <p:nvPr/>
        </p:nvSpPr>
        <p:spPr bwMode="auto">
          <a:xfrm>
            <a:off x="4572004" y="4838700"/>
            <a:ext cx="555724" cy="199156"/>
          </a:xfrm>
          <a:prstGeom prst="rect">
            <a:avLst/>
          </a:prstGeom>
          <a:noFill/>
          <a:ln w="9525" algn="ctr">
            <a:noFill/>
            <a:miter lim="800000"/>
            <a:headEnd/>
            <a:tailEnd/>
          </a:ln>
          <a:effectLst/>
        </p:spPr>
        <p:txBody>
          <a:bodyPr wrap="none" lIns="60068" tIns="30035" rIns="60068" bIns="30035">
            <a:spAutoFit/>
          </a:bodyPr>
          <a:lstStyle/>
          <a:p>
            <a:pPr defTabSz="601181" eaLnBrk="0" hangingPunct="0">
              <a:defRPr/>
            </a:pPr>
            <a:r>
              <a:rPr lang="en-US" altLang="zh-CN" sz="900">
                <a:solidFill>
                  <a:srgbClr val="000000"/>
                </a:solidFill>
                <a:latin typeface="FrutigerNext LT Bold"/>
                <a:ea typeface="MS PGothic" pitchFamily="34" charset="-128"/>
              </a:rPr>
              <a:t>Page </a:t>
            </a:r>
            <a:fld id="{55ACF24C-9813-455B-BC66-A5AA0DBA6E43}" type="slidenum">
              <a:rPr lang="en-US" altLang="zh-CN" sz="900">
                <a:solidFill>
                  <a:srgbClr val="000000"/>
                </a:solidFill>
                <a:latin typeface="FrutigerNext LT Bold"/>
                <a:ea typeface="MS PGothic" pitchFamily="34" charset="-128"/>
              </a:rPr>
              <a:pPr defTabSz="601181" eaLnBrk="0" hangingPunct="0">
                <a:defRPr/>
              </a:pPr>
              <a:t>‹#›</a:t>
            </a:fld>
            <a:endParaRPr lang="en-US" altLang="zh-CN" sz="900">
              <a:solidFill>
                <a:srgbClr val="000000"/>
              </a:solidFill>
              <a:latin typeface="FrutigerNext LT Bold"/>
              <a:ea typeface="MS PGothic" pitchFamily="34" charset="-128"/>
            </a:endParaRPr>
          </a:p>
        </p:txBody>
      </p:sp>
    </p:spTree>
    <p:extLst>
      <p:ext uri="{BB962C8B-B14F-4D97-AF65-F5344CB8AC3E}">
        <p14:creationId xmlns:p14="http://schemas.microsoft.com/office/powerpoint/2010/main" val="427987856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hf hdr="0" ftr="0" dt="0"/>
  <p:txStyles>
    <p:titleStyle>
      <a:lvl1pPr algn="l" defTabSz="601181" rtl="0" eaLnBrk="0" fontAlgn="base" hangingPunct="0">
        <a:spcBef>
          <a:spcPct val="0"/>
        </a:spcBef>
        <a:spcAft>
          <a:spcPct val="0"/>
        </a:spcAft>
        <a:defRPr sz="2625">
          <a:solidFill>
            <a:srgbClr val="990000"/>
          </a:solidFill>
          <a:latin typeface="+mj-lt"/>
          <a:ea typeface="+mj-ea"/>
          <a:cs typeface="+mj-cs"/>
        </a:defRPr>
      </a:lvl1pPr>
      <a:lvl2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2pPr>
      <a:lvl3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3pPr>
      <a:lvl4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4pPr>
      <a:lvl5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5pPr>
      <a:lvl6pPr marL="342851" algn="l" defTabSz="601181" rtl="0" fontAlgn="base">
        <a:spcBef>
          <a:spcPct val="0"/>
        </a:spcBef>
        <a:spcAft>
          <a:spcPct val="0"/>
        </a:spcAft>
        <a:defRPr sz="2625">
          <a:solidFill>
            <a:srgbClr val="990000"/>
          </a:solidFill>
          <a:latin typeface="FrutigerNext LT Medium" pitchFamily="34" charset="0"/>
          <a:ea typeface="黑体" pitchFamily="2" charset="-122"/>
        </a:defRPr>
      </a:lvl6pPr>
      <a:lvl7pPr marL="685703" algn="l" defTabSz="601181" rtl="0" fontAlgn="base">
        <a:spcBef>
          <a:spcPct val="0"/>
        </a:spcBef>
        <a:spcAft>
          <a:spcPct val="0"/>
        </a:spcAft>
        <a:defRPr sz="2625">
          <a:solidFill>
            <a:srgbClr val="990000"/>
          </a:solidFill>
          <a:latin typeface="FrutigerNext LT Medium" pitchFamily="34" charset="0"/>
          <a:ea typeface="黑体" pitchFamily="2" charset="-122"/>
        </a:defRPr>
      </a:lvl7pPr>
      <a:lvl8pPr marL="1028555" algn="l" defTabSz="601181" rtl="0" fontAlgn="base">
        <a:spcBef>
          <a:spcPct val="0"/>
        </a:spcBef>
        <a:spcAft>
          <a:spcPct val="0"/>
        </a:spcAft>
        <a:defRPr sz="2625">
          <a:solidFill>
            <a:srgbClr val="990000"/>
          </a:solidFill>
          <a:latin typeface="FrutigerNext LT Medium" pitchFamily="34" charset="0"/>
          <a:ea typeface="黑体" pitchFamily="2" charset="-122"/>
        </a:defRPr>
      </a:lvl8pPr>
      <a:lvl9pPr marL="1371406" algn="l" defTabSz="601181" rtl="0" fontAlgn="base">
        <a:spcBef>
          <a:spcPct val="0"/>
        </a:spcBef>
        <a:spcAft>
          <a:spcPct val="0"/>
        </a:spcAft>
        <a:defRPr sz="2625">
          <a:solidFill>
            <a:srgbClr val="990000"/>
          </a:solidFill>
          <a:latin typeface="FrutigerNext LT Medium" pitchFamily="34" charset="0"/>
          <a:ea typeface="黑体" pitchFamily="2" charset="-122"/>
        </a:defRPr>
      </a:lvl9pPr>
    </p:titleStyle>
    <p:bodyStyle>
      <a:lvl1pPr marL="226187" indent="-226187" algn="l" defTabSz="601181" rtl="0" eaLnBrk="0" fontAlgn="base" hangingPunct="0">
        <a:lnSpc>
          <a:spcPct val="140000"/>
        </a:lnSpc>
        <a:spcBef>
          <a:spcPct val="30000"/>
        </a:spcBef>
        <a:spcAft>
          <a:spcPct val="0"/>
        </a:spcAft>
        <a:buClr>
          <a:srgbClr val="808080"/>
        </a:buClr>
        <a:buSzPct val="60000"/>
        <a:buFont typeface="Wingdings" pitchFamily="2" charset="2"/>
        <a:buChar char="l"/>
        <a:defRPr sz="1650">
          <a:solidFill>
            <a:schemeClr val="tx1"/>
          </a:solidFill>
          <a:latin typeface="+mn-lt"/>
          <a:ea typeface="+mn-ea"/>
          <a:cs typeface="+mn-cs"/>
        </a:defRPr>
      </a:lvl1pPr>
      <a:lvl2pPr marL="490469" indent="-189283" algn="l" defTabSz="601181" rtl="0" eaLnBrk="0" fontAlgn="base" hangingPunct="0">
        <a:lnSpc>
          <a:spcPct val="140000"/>
        </a:lnSpc>
        <a:spcBef>
          <a:spcPct val="30000"/>
        </a:spcBef>
        <a:spcAft>
          <a:spcPct val="0"/>
        </a:spcAft>
        <a:buClr>
          <a:schemeClr val="tx1"/>
        </a:buClr>
        <a:buSzPct val="50000"/>
        <a:buFont typeface="Wingdings" pitchFamily="2" charset="2"/>
        <a:buChar char="p"/>
        <a:defRPr sz="1500">
          <a:solidFill>
            <a:schemeClr val="tx1"/>
          </a:solidFill>
          <a:latin typeface="+mn-lt"/>
          <a:ea typeface="+mn-ea"/>
        </a:defRPr>
      </a:lvl2pPr>
      <a:lvl3pPr marL="752369" indent="-151188" algn="l" defTabSz="601181" rtl="0" eaLnBrk="0" fontAlgn="base" hangingPunct="0">
        <a:lnSpc>
          <a:spcPct val="140000"/>
        </a:lnSpc>
        <a:spcBef>
          <a:spcPct val="30000"/>
        </a:spcBef>
        <a:spcAft>
          <a:spcPct val="0"/>
        </a:spcAft>
        <a:buSzPct val="50000"/>
        <a:buFont typeface="Wingdings" pitchFamily="2" charset="2"/>
        <a:buChar char="n"/>
        <a:defRPr sz="1800">
          <a:solidFill>
            <a:schemeClr val="tx1"/>
          </a:solidFill>
          <a:latin typeface="FrutigerNext LT Light" pitchFamily="34" charset="0"/>
          <a:ea typeface="+mn-ea"/>
        </a:defRPr>
      </a:lvl3pPr>
      <a:lvl4pPr marL="1049982" indent="-148808" algn="l" defTabSz="601181" rtl="0" eaLnBrk="0" fontAlgn="base" hangingPunct="0">
        <a:lnSpc>
          <a:spcPct val="140000"/>
        </a:lnSpc>
        <a:spcBef>
          <a:spcPct val="30000"/>
        </a:spcBef>
        <a:spcAft>
          <a:spcPct val="0"/>
        </a:spcAft>
        <a:buChar char="–"/>
        <a:defRPr sz="1200">
          <a:solidFill>
            <a:schemeClr val="tx1"/>
          </a:solidFill>
          <a:latin typeface="+mj-lt"/>
          <a:ea typeface="+mn-ea"/>
        </a:defRPr>
      </a:lvl4pPr>
      <a:lvl5pPr marL="1351169" indent="-151188" algn="l" defTabSz="601181" rtl="0" eaLnBrk="0" fontAlgn="base" hangingPunct="0">
        <a:lnSpc>
          <a:spcPct val="140000"/>
        </a:lnSpc>
        <a:spcBef>
          <a:spcPct val="30000"/>
        </a:spcBef>
        <a:spcAft>
          <a:spcPct val="0"/>
        </a:spcAft>
        <a:buFont typeface="FrutigerNext LT Medium"/>
        <a:buChar char="~"/>
        <a:defRPr sz="1200">
          <a:solidFill>
            <a:schemeClr val="tx1"/>
          </a:solidFill>
          <a:latin typeface="+mj-lt"/>
          <a:ea typeface="+mn-ea"/>
        </a:defRPr>
      </a:lvl5pPr>
      <a:lvl6pPr marL="1694020"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6pPr>
      <a:lvl7pPr marL="2036871"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7pPr>
      <a:lvl8pPr marL="2379722"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8pPr>
      <a:lvl9pPr marL="2722574"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685703" rtl="0" eaLnBrk="1" latinLnBrk="0" hangingPunct="1">
        <a:defRPr sz="1350" kern="1200">
          <a:solidFill>
            <a:schemeClr val="tx1"/>
          </a:solidFill>
          <a:latin typeface="+mn-lt"/>
          <a:ea typeface="+mn-ea"/>
          <a:cs typeface="+mn-cs"/>
        </a:defRPr>
      </a:lvl1pPr>
      <a:lvl2pPr marL="342851" algn="l" defTabSz="685703" rtl="0" eaLnBrk="1" latinLnBrk="0" hangingPunct="1">
        <a:defRPr sz="1350" kern="1200">
          <a:solidFill>
            <a:schemeClr val="tx1"/>
          </a:solidFill>
          <a:latin typeface="+mn-lt"/>
          <a:ea typeface="+mn-ea"/>
          <a:cs typeface="+mn-cs"/>
        </a:defRPr>
      </a:lvl2pPr>
      <a:lvl3pPr marL="685703" algn="l" defTabSz="685703" rtl="0" eaLnBrk="1" latinLnBrk="0" hangingPunct="1">
        <a:defRPr sz="1350" kern="1200">
          <a:solidFill>
            <a:schemeClr val="tx1"/>
          </a:solidFill>
          <a:latin typeface="+mn-lt"/>
          <a:ea typeface="+mn-ea"/>
          <a:cs typeface="+mn-cs"/>
        </a:defRPr>
      </a:lvl3pPr>
      <a:lvl4pPr marL="1028555" algn="l" defTabSz="685703" rtl="0" eaLnBrk="1" latinLnBrk="0" hangingPunct="1">
        <a:defRPr sz="1350" kern="1200">
          <a:solidFill>
            <a:schemeClr val="tx1"/>
          </a:solidFill>
          <a:latin typeface="+mn-lt"/>
          <a:ea typeface="+mn-ea"/>
          <a:cs typeface="+mn-cs"/>
        </a:defRPr>
      </a:lvl4pPr>
      <a:lvl5pPr marL="1371406" algn="l" defTabSz="685703" rtl="0" eaLnBrk="1" latinLnBrk="0" hangingPunct="1">
        <a:defRPr sz="1350" kern="1200">
          <a:solidFill>
            <a:schemeClr val="tx1"/>
          </a:solidFill>
          <a:latin typeface="+mn-lt"/>
          <a:ea typeface="+mn-ea"/>
          <a:cs typeface="+mn-cs"/>
        </a:defRPr>
      </a:lvl5pPr>
      <a:lvl6pPr marL="1714257" algn="l" defTabSz="685703" rtl="0" eaLnBrk="1" latinLnBrk="0" hangingPunct="1">
        <a:defRPr sz="1350" kern="1200">
          <a:solidFill>
            <a:schemeClr val="tx1"/>
          </a:solidFill>
          <a:latin typeface="+mn-lt"/>
          <a:ea typeface="+mn-ea"/>
          <a:cs typeface="+mn-cs"/>
        </a:defRPr>
      </a:lvl6pPr>
      <a:lvl7pPr marL="2057108" algn="l" defTabSz="685703" rtl="0" eaLnBrk="1" latinLnBrk="0" hangingPunct="1">
        <a:defRPr sz="1350" kern="1200">
          <a:solidFill>
            <a:schemeClr val="tx1"/>
          </a:solidFill>
          <a:latin typeface="+mn-lt"/>
          <a:ea typeface="+mn-ea"/>
          <a:cs typeface="+mn-cs"/>
        </a:defRPr>
      </a:lvl7pPr>
      <a:lvl8pPr marL="2399960" algn="l" defTabSz="685703" rtl="0" eaLnBrk="1" latinLnBrk="0" hangingPunct="1">
        <a:defRPr sz="1350" kern="1200">
          <a:solidFill>
            <a:schemeClr val="tx1"/>
          </a:solidFill>
          <a:latin typeface="+mn-lt"/>
          <a:ea typeface="+mn-ea"/>
          <a:cs typeface="+mn-cs"/>
        </a:defRPr>
      </a:lvl8pPr>
      <a:lvl9pPr marL="2742812" algn="l" defTabSz="685703"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7"/>
          <p:cNvPicPr>
            <a:picLocks noChangeAspect="1" noChangeArrowheads="1"/>
          </p:cNvPicPr>
          <p:nvPr/>
        </p:nvPicPr>
        <p:blipFill>
          <a:blip r:embed="rId10" cstate="print"/>
          <a:srcRect/>
          <a:stretch>
            <a:fillRect/>
          </a:stretch>
        </p:blipFill>
        <p:spPr bwMode="auto">
          <a:xfrm>
            <a:off x="1" y="4666060"/>
            <a:ext cx="6856810" cy="477440"/>
          </a:xfrm>
          <a:prstGeom prst="rect">
            <a:avLst/>
          </a:prstGeom>
          <a:noFill/>
          <a:ln w="9525">
            <a:noFill/>
            <a:miter lim="800000"/>
            <a:headEnd/>
            <a:tailEnd/>
          </a:ln>
        </p:spPr>
      </p:pic>
      <p:pic>
        <p:nvPicPr>
          <p:cNvPr id="1027" name="Picture 4" descr="8"/>
          <p:cNvPicPr>
            <a:picLocks noChangeAspect="1" noChangeArrowheads="1"/>
          </p:cNvPicPr>
          <p:nvPr/>
        </p:nvPicPr>
        <p:blipFill>
          <a:blip r:embed="rId11" cstate="print"/>
          <a:srcRect/>
          <a:stretch>
            <a:fillRect/>
          </a:stretch>
        </p:blipFill>
        <p:spPr bwMode="auto">
          <a:xfrm>
            <a:off x="5631658" y="4799411"/>
            <a:ext cx="983456" cy="235744"/>
          </a:xfrm>
          <a:prstGeom prst="rect">
            <a:avLst/>
          </a:prstGeom>
          <a:noFill/>
          <a:ln w="9525">
            <a:noFill/>
            <a:miter lim="800000"/>
            <a:headEnd/>
            <a:tailEnd/>
          </a:ln>
        </p:spPr>
      </p:pic>
      <p:sp>
        <p:nvSpPr>
          <p:cNvPr id="1028" name="Rectangle 6"/>
          <p:cNvSpPr>
            <a:spLocks noGrp="1" noChangeArrowheads="1"/>
          </p:cNvSpPr>
          <p:nvPr>
            <p:ph type="title"/>
          </p:nvPr>
        </p:nvSpPr>
        <p:spPr bwMode="auto">
          <a:xfrm>
            <a:off x="489347" y="290514"/>
            <a:ext cx="5809059" cy="651272"/>
          </a:xfrm>
          <a:prstGeom prst="rect">
            <a:avLst/>
          </a:prstGeom>
          <a:noFill/>
          <a:ln w="9525">
            <a:noFill/>
            <a:miter lim="800000"/>
            <a:headEnd/>
            <a:tailEnd/>
          </a:ln>
        </p:spPr>
        <p:txBody>
          <a:bodyPr vert="horz" wrap="square" lIns="80117" tIns="40058" rIns="80117" bIns="40058" numCol="1" anchor="ctr" anchorCtr="0" compatLnSpc="1">
            <a:prstTxWarp prst="textNoShape">
              <a:avLst/>
            </a:prstTxWarp>
          </a:bodyPr>
          <a:lstStyle/>
          <a:p>
            <a:pPr lvl="0"/>
            <a:r>
              <a:rPr lang="zh-CN" altLang="en-US" smtClean="0"/>
              <a:t>单击此处编辑母版标题样式</a:t>
            </a:r>
          </a:p>
        </p:txBody>
      </p:sp>
      <p:sp>
        <p:nvSpPr>
          <p:cNvPr id="1029" name="Rectangle 57"/>
          <p:cNvSpPr>
            <a:spLocks noGrp="1" noChangeArrowheads="1"/>
          </p:cNvSpPr>
          <p:nvPr>
            <p:ph type="body" idx="1"/>
          </p:nvPr>
        </p:nvSpPr>
        <p:spPr bwMode="auto">
          <a:xfrm>
            <a:off x="489347" y="1031083"/>
            <a:ext cx="5947172" cy="3146822"/>
          </a:xfrm>
          <a:prstGeom prst="rect">
            <a:avLst/>
          </a:prstGeom>
          <a:noFill/>
          <a:ln w="9525">
            <a:noFill/>
            <a:miter lim="800000"/>
            <a:headEnd/>
            <a:tailEnd/>
          </a:ln>
        </p:spPr>
        <p:txBody>
          <a:bodyPr vert="horz" wrap="square" lIns="80130" tIns="40066" rIns="80130" bIns="4006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13189" name="Rectangle 69"/>
          <p:cNvSpPr>
            <a:spLocks noChangeArrowheads="1"/>
          </p:cNvSpPr>
          <p:nvPr/>
        </p:nvSpPr>
        <p:spPr bwMode="auto">
          <a:xfrm>
            <a:off x="491730" y="4838700"/>
            <a:ext cx="3787377" cy="199156"/>
          </a:xfrm>
          <a:prstGeom prst="rect">
            <a:avLst/>
          </a:prstGeom>
          <a:noFill/>
          <a:ln w="9525" algn="ctr">
            <a:noFill/>
            <a:miter lim="800000"/>
            <a:headEnd/>
            <a:tailEnd/>
          </a:ln>
          <a:effectLst/>
        </p:spPr>
        <p:txBody>
          <a:bodyPr wrap="none" lIns="60068" tIns="30035" rIns="60068" bIns="30035">
            <a:spAutoFit/>
          </a:bodyPr>
          <a:lstStyle/>
          <a:p>
            <a:pPr defTabSz="601181" eaLnBrk="0" hangingPunct="0">
              <a:defRPr/>
            </a:pPr>
            <a:r>
              <a:rPr lang="en-US" altLang="zh-CN" sz="900" dirty="0">
                <a:solidFill>
                  <a:srgbClr val="000000"/>
                </a:solidFill>
                <a:latin typeface="FrutigerNext LT Bold" pitchFamily="20" charset="0"/>
                <a:ea typeface="MS PGothic" pitchFamily="34" charset="-128"/>
              </a:rPr>
              <a:t>Copyright © </a:t>
            </a:r>
            <a:r>
              <a:rPr lang="en-US" altLang="zh-CN" sz="900" dirty="0" smtClean="0">
                <a:solidFill>
                  <a:srgbClr val="000000"/>
                </a:solidFill>
                <a:latin typeface="FrutigerNext LT Bold" pitchFamily="20" charset="0"/>
                <a:ea typeface="MS PGothic" pitchFamily="34" charset="-128"/>
              </a:rPr>
              <a:t>2014 </a:t>
            </a:r>
            <a:r>
              <a:rPr lang="en-US" altLang="zh-CN" sz="900" dirty="0">
                <a:solidFill>
                  <a:srgbClr val="000000"/>
                </a:solidFill>
                <a:latin typeface="FrutigerNext LT Bold" pitchFamily="20" charset="0"/>
                <a:ea typeface="MS PGothic" pitchFamily="34" charset="-128"/>
              </a:rPr>
              <a:t>Huawei Technologies Co., Ltd. All rights reserved. </a:t>
            </a:r>
          </a:p>
        </p:txBody>
      </p:sp>
      <p:sp>
        <p:nvSpPr>
          <p:cNvPr id="8" name="Rectangle 69"/>
          <p:cNvSpPr>
            <a:spLocks noChangeArrowheads="1"/>
          </p:cNvSpPr>
          <p:nvPr/>
        </p:nvSpPr>
        <p:spPr bwMode="auto">
          <a:xfrm>
            <a:off x="4572002" y="4838700"/>
            <a:ext cx="555724" cy="199156"/>
          </a:xfrm>
          <a:prstGeom prst="rect">
            <a:avLst/>
          </a:prstGeom>
          <a:noFill/>
          <a:ln w="9525" algn="ctr">
            <a:noFill/>
            <a:miter lim="800000"/>
            <a:headEnd/>
            <a:tailEnd/>
          </a:ln>
          <a:effectLst/>
        </p:spPr>
        <p:txBody>
          <a:bodyPr wrap="none" lIns="60068" tIns="30035" rIns="60068" bIns="30035">
            <a:spAutoFit/>
          </a:bodyPr>
          <a:lstStyle/>
          <a:p>
            <a:pPr defTabSz="601181" eaLnBrk="0" hangingPunct="0">
              <a:defRPr/>
            </a:pPr>
            <a:r>
              <a:rPr lang="en-US" altLang="zh-CN" sz="900">
                <a:solidFill>
                  <a:srgbClr val="000000"/>
                </a:solidFill>
                <a:latin typeface="FrutigerNext LT Bold"/>
                <a:ea typeface="MS PGothic" pitchFamily="34" charset="-128"/>
              </a:rPr>
              <a:t>Page </a:t>
            </a:r>
            <a:fld id="{55ACF24C-9813-455B-BC66-A5AA0DBA6E43}" type="slidenum">
              <a:rPr lang="en-US" altLang="zh-CN" sz="900">
                <a:solidFill>
                  <a:srgbClr val="000000"/>
                </a:solidFill>
                <a:latin typeface="FrutigerNext LT Bold"/>
                <a:ea typeface="MS PGothic" pitchFamily="34" charset="-128"/>
              </a:rPr>
              <a:pPr defTabSz="601181" eaLnBrk="0" hangingPunct="0">
                <a:defRPr/>
              </a:pPr>
              <a:t>‹#›</a:t>
            </a:fld>
            <a:endParaRPr lang="en-US" altLang="zh-CN" sz="900">
              <a:solidFill>
                <a:srgbClr val="000000"/>
              </a:solidFill>
              <a:latin typeface="FrutigerNext LT Bold"/>
              <a:ea typeface="MS PGothic" pitchFamily="34" charset="-128"/>
            </a:endParaRPr>
          </a:p>
        </p:txBody>
      </p:sp>
    </p:spTree>
    <p:extLst>
      <p:ext uri="{BB962C8B-B14F-4D97-AF65-F5344CB8AC3E}">
        <p14:creationId xmlns:p14="http://schemas.microsoft.com/office/powerpoint/2010/main" val="496705675"/>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hf hdr="0" ftr="0" dt="0"/>
  <p:txStyles>
    <p:titleStyle>
      <a:lvl1pPr algn="l" defTabSz="601181" rtl="0" eaLnBrk="0" fontAlgn="base" hangingPunct="0">
        <a:spcBef>
          <a:spcPct val="0"/>
        </a:spcBef>
        <a:spcAft>
          <a:spcPct val="0"/>
        </a:spcAft>
        <a:defRPr sz="2625">
          <a:solidFill>
            <a:srgbClr val="990000"/>
          </a:solidFill>
          <a:latin typeface="+mj-lt"/>
          <a:ea typeface="+mj-ea"/>
          <a:cs typeface="+mj-cs"/>
        </a:defRPr>
      </a:lvl1pPr>
      <a:lvl2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2pPr>
      <a:lvl3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3pPr>
      <a:lvl4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4pPr>
      <a:lvl5pPr algn="l" defTabSz="601181" rtl="0" eaLnBrk="0" fontAlgn="base" hangingPunct="0">
        <a:spcBef>
          <a:spcPct val="0"/>
        </a:spcBef>
        <a:spcAft>
          <a:spcPct val="0"/>
        </a:spcAft>
        <a:defRPr sz="2625">
          <a:solidFill>
            <a:srgbClr val="990000"/>
          </a:solidFill>
          <a:latin typeface="FrutigerNext LT Medium" pitchFamily="34" charset="0"/>
          <a:ea typeface="黑体" pitchFamily="2" charset="-122"/>
        </a:defRPr>
      </a:lvl5pPr>
      <a:lvl6pPr marL="342851" algn="l" defTabSz="601181" rtl="0" fontAlgn="base">
        <a:spcBef>
          <a:spcPct val="0"/>
        </a:spcBef>
        <a:spcAft>
          <a:spcPct val="0"/>
        </a:spcAft>
        <a:defRPr sz="2625">
          <a:solidFill>
            <a:srgbClr val="990000"/>
          </a:solidFill>
          <a:latin typeface="FrutigerNext LT Medium" pitchFamily="34" charset="0"/>
          <a:ea typeface="黑体" pitchFamily="2" charset="-122"/>
        </a:defRPr>
      </a:lvl6pPr>
      <a:lvl7pPr marL="685703" algn="l" defTabSz="601181" rtl="0" fontAlgn="base">
        <a:spcBef>
          <a:spcPct val="0"/>
        </a:spcBef>
        <a:spcAft>
          <a:spcPct val="0"/>
        </a:spcAft>
        <a:defRPr sz="2625">
          <a:solidFill>
            <a:srgbClr val="990000"/>
          </a:solidFill>
          <a:latin typeface="FrutigerNext LT Medium" pitchFamily="34" charset="0"/>
          <a:ea typeface="黑体" pitchFamily="2" charset="-122"/>
        </a:defRPr>
      </a:lvl7pPr>
      <a:lvl8pPr marL="1028555" algn="l" defTabSz="601181" rtl="0" fontAlgn="base">
        <a:spcBef>
          <a:spcPct val="0"/>
        </a:spcBef>
        <a:spcAft>
          <a:spcPct val="0"/>
        </a:spcAft>
        <a:defRPr sz="2625">
          <a:solidFill>
            <a:srgbClr val="990000"/>
          </a:solidFill>
          <a:latin typeface="FrutigerNext LT Medium" pitchFamily="34" charset="0"/>
          <a:ea typeface="黑体" pitchFamily="2" charset="-122"/>
        </a:defRPr>
      </a:lvl8pPr>
      <a:lvl9pPr marL="1371406" algn="l" defTabSz="601181" rtl="0" fontAlgn="base">
        <a:spcBef>
          <a:spcPct val="0"/>
        </a:spcBef>
        <a:spcAft>
          <a:spcPct val="0"/>
        </a:spcAft>
        <a:defRPr sz="2625">
          <a:solidFill>
            <a:srgbClr val="990000"/>
          </a:solidFill>
          <a:latin typeface="FrutigerNext LT Medium" pitchFamily="34" charset="0"/>
          <a:ea typeface="黑体" pitchFamily="2" charset="-122"/>
        </a:defRPr>
      </a:lvl9pPr>
    </p:titleStyle>
    <p:bodyStyle>
      <a:lvl1pPr marL="226187" indent="-226187" algn="l" defTabSz="601181" rtl="0" eaLnBrk="0" fontAlgn="base" hangingPunct="0">
        <a:lnSpc>
          <a:spcPct val="140000"/>
        </a:lnSpc>
        <a:spcBef>
          <a:spcPct val="30000"/>
        </a:spcBef>
        <a:spcAft>
          <a:spcPct val="0"/>
        </a:spcAft>
        <a:buClr>
          <a:srgbClr val="808080"/>
        </a:buClr>
        <a:buSzPct val="60000"/>
        <a:buFont typeface="Wingdings" pitchFamily="2" charset="2"/>
        <a:buChar char="l"/>
        <a:defRPr sz="1650">
          <a:solidFill>
            <a:schemeClr val="tx1"/>
          </a:solidFill>
          <a:latin typeface="+mn-lt"/>
          <a:ea typeface="+mn-ea"/>
          <a:cs typeface="+mn-cs"/>
        </a:defRPr>
      </a:lvl1pPr>
      <a:lvl2pPr marL="490469" indent="-189283" algn="l" defTabSz="601181" rtl="0" eaLnBrk="0" fontAlgn="base" hangingPunct="0">
        <a:lnSpc>
          <a:spcPct val="140000"/>
        </a:lnSpc>
        <a:spcBef>
          <a:spcPct val="30000"/>
        </a:spcBef>
        <a:spcAft>
          <a:spcPct val="0"/>
        </a:spcAft>
        <a:buClr>
          <a:schemeClr val="tx1"/>
        </a:buClr>
        <a:buSzPct val="50000"/>
        <a:buFont typeface="Wingdings" pitchFamily="2" charset="2"/>
        <a:buChar char="p"/>
        <a:defRPr sz="1500">
          <a:solidFill>
            <a:schemeClr val="tx1"/>
          </a:solidFill>
          <a:latin typeface="+mn-lt"/>
          <a:ea typeface="+mn-ea"/>
        </a:defRPr>
      </a:lvl2pPr>
      <a:lvl3pPr marL="752369" indent="-151188" algn="l" defTabSz="601181" rtl="0" eaLnBrk="0" fontAlgn="base" hangingPunct="0">
        <a:lnSpc>
          <a:spcPct val="140000"/>
        </a:lnSpc>
        <a:spcBef>
          <a:spcPct val="30000"/>
        </a:spcBef>
        <a:spcAft>
          <a:spcPct val="0"/>
        </a:spcAft>
        <a:buSzPct val="50000"/>
        <a:buFont typeface="Wingdings" pitchFamily="2" charset="2"/>
        <a:buChar char="n"/>
        <a:defRPr sz="1800">
          <a:solidFill>
            <a:schemeClr val="tx1"/>
          </a:solidFill>
          <a:latin typeface="FrutigerNext LT Light" pitchFamily="34" charset="0"/>
          <a:ea typeface="+mn-ea"/>
        </a:defRPr>
      </a:lvl3pPr>
      <a:lvl4pPr marL="1049982" indent="-148808" algn="l" defTabSz="601181" rtl="0" eaLnBrk="0" fontAlgn="base" hangingPunct="0">
        <a:lnSpc>
          <a:spcPct val="140000"/>
        </a:lnSpc>
        <a:spcBef>
          <a:spcPct val="30000"/>
        </a:spcBef>
        <a:spcAft>
          <a:spcPct val="0"/>
        </a:spcAft>
        <a:buChar char="–"/>
        <a:defRPr sz="1200">
          <a:solidFill>
            <a:schemeClr val="tx1"/>
          </a:solidFill>
          <a:latin typeface="+mj-lt"/>
          <a:ea typeface="+mn-ea"/>
        </a:defRPr>
      </a:lvl4pPr>
      <a:lvl5pPr marL="1351169" indent="-151188" algn="l" defTabSz="601181" rtl="0" eaLnBrk="0" fontAlgn="base" hangingPunct="0">
        <a:lnSpc>
          <a:spcPct val="140000"/>
        </a:lnSpc>
        <a:spcBef>
          <a:spcPct val="30000"/>
        </a:spcBef>
        <a:spcAft>
          <a:spcPct val="0"/>
        </a:spcAft>
        <a:buFont typeface="FrutigerNext LT Medium"/>
        <a:buChar char="~"/>
        <a:defRPr sz="1200">
          <a:solidFill>
            <a:schemeClr val="tx1"/>
          </a:solidFill>
          <a:latin typeface="+mj-lt"/>
          <a:ea typeface="+mn-ea"/>
        </a:defRPr>
      </a:lvl5pPr>
      <a:lvl6pPr marL="1694020"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6pPr>
      <a:lvl7pPr marL="2036871"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7pPr>
      <a:lvl8pPr marL="2379722"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8pPr>
      <a:lvl9pPr marL="2722574" indent="-151188" algn="l" defTabSz="601181" rtl="0" fontAlgn="base">
        <a:lnSpc>
          <a:spcPct val="140000"/>
        </a:lnSpc>
        <a:spcBef>
          <a:spcPct val="3000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685703" rtl="0" eaLnBrk="1" latinLnBrk="0" hangingPunct="1">
        <a:defRPr sz="1350" kern="1200">
          <a:solidFill>
            <a:schemeClr val="tx1"/>
          </a:solidFill>
          <a:latin typeface="+mn-lt"/>
          <a:ea typeface="+mn-ea"/>
          <a:cs typeface="+mn-cs"/>
        </a:defRPr>
      </a:lvl1pPr>
      <a:lvl2pPr marL="342851" algn="l" defTabSz="685703" rtl="0" eaLnBrk="1" latinLnBrk="0" hangingPunct="1">
        <a:defRPr sz="1350" kern="1200">
          <a:solidFill>
            <a:schemeClr val="tx1"/>
          </a:solidFill>
          <a:latin typeface="+mn-lt"/>
          <a:ea typeface="+mn-ea"/>
          <a:cs typeface="+mn-cs"/>
        </a:defRPr>
      </a:lvl2pPr>
      <a:lvl3pPr marL="685703" algn="l" defTabSz="685703" rtl="0" eaLnBrk="1" latinLnBrk="0" hangingPunct="1">
        <a:defRPr sz="1350" kern="1200">
          <a:solidFill>
            <a:schemeClr val="tx1"/>
          </a:solidFill>
          <a:latin typeface="+mn-lt"/>
          <a:ea typeface="+mn-ea"/>
          <a:cs typeface="+mn-cs"/>
        </a:defRPr>
      </a:lvl3pPr>
      <a:lvl4pPr marL="1028555" algn="l" defTabSz="685703" rtl="0" eaLnBrk="1" latinLnBrk="0" hangingPunct="1">
        <a:defRPr sz="1350" kern="1200">
          <a:solidFill>
            <a:schemeClr val="tx1"/>
          </a:solidFill>
          <a:latin typeface="+mn-lt"/>
          <a:ea typeface="+mn-ea"/>
          <a:cs typeface="+mn-cs"/>
        </a:defRPr>
      </a:lvl4pPr>
      <a:lvl5pPr marL="1371406" algn="l" defTabSz="685703" rtl="0" eaLnBrk="1" latinLnBrk="0" hangingPunct="1">
        <a:defRPr sz="1350" kern="1200">
          <a:solidFill>
            <a:schemeClr val="tx1"/>
          </a:solidFill>
          <a:latin typeface="+mn-lt"/>
          <a:ea typeface="+mn-ea"/>
          <a:cs typeface="+mn-cs"/>
        </a:defRPr>
      </a:lvl5pPr>
      <a:lvl6pPr marL="1714257" algn="l" defTabSz="685703" rtl="0" eaLnBrk="1" latinLnBrk="0" hangingPunct="1">
        <a:defRPr sz="1350" kern="1200">
          <a:solidFill>
            <a:schemeClr val="tx1"/>
          </a:solidFill>
          <a:latin typeface="+mn-lt"/>
          <a:ea typeface="+mn-ea"/>
          <a:cs typeface="+mn-cs"/>
        </a:defRPr>
      </a:lvl6pPr>
      <a:lvl7pPr marL="2057108" algn="l" defTabSz="685703" rtl="0" eaLnBrk="1" latinLnBrk="0" hangingPunct="1">
        <a:defRPr sz="1350" kern="1200">
          <a:solidFill>
            <a:schemeClr val="tx1"/>
          </a:solidFill>
          <a:latin typeface="+mn-lt"/>
          <a:ea typeface="+mn-ea"/>
          <a:cs typeface="+mn-cs"/>
        </a:defRPr>
      </a:lvl7pPr>
      <a:lvl8pPr marL="2399960" algn="l" defTabSz="685703" rtl="0" eaLnBrk="1" latinLnBrk="0" hangingPunct="1">
        <a:defRPr sz="1350" kern="1200">
          <a:solidFill>
            <a:schemeClr val="tx1"/>
          </a:solidFill>
          <a:latin typeface="+mn-lt"/>
          <a:ea typeface="+mn-ea"/>
          <a:cs typeface="+mn-cs"/>
        </a:defRPr>
      </a:lvl8pPr>
      <a:lvl9pPr marL="2742812" algn="l" defTabSz="68570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7.emf"/><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2" Type="http://schemas.openxmlformats.org/officeDocument/2006/relationships/hyperlink" Target="http://www.huawei.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9"/>
          <p:cNvSpPr txBox="1">
            <a:spLocks noChangeArrowheads="1"/>
          </p:cNvSpPr>
          <p:nvPr/>
        </p:nvSpPr>
        <p:spPr bwMode="auto">
          <a:xfrm>
            <a:off x="437621" y="1761660"/>
            <a:ext cx="6156684" cy="136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34286" rIns="68570" bIns="34286" numCol="1" anchor="t" anchorCtr="0" compatLnSpc="1">
            <a:prstTxWarp prst="textNoShape">
              <a:avLst/>
            </a:prstTxWarp>
            <a:spAutoFit/>
          </a:bodyPr>
          <a:lstStyle/>
          <a:p>
            <a:pPr algn="ctr" eaLnBrk="0" hangingPunct="0">
              <a:defRPr/>
            </a:pPr>
            <a:r>
              <a:rPr lang="ru-RU" altLang="zh-CN" sz="2100" b="1" kern="0" dirty="0">
                <a:solidFill>
                  <a:srgbClr val="FFFFFF"/>
                </a:solidFill>
                <a:latin typeface="Arial" pitchFamily="34" charset="0"/>
                <a:ea typeface="微软雅黑" pitchFamily="34" charset="-122"/>
              </a:rPr>
              <a:t>ТЕХНОЛОГИИ HUAWEI </a:t>
            </a:r>
            <a:endParaRPr lang="en-US" altLang="zh-CN" sz="2100" b="1" kern="0" dirty="0">
              <a:solidFill>
                <a:srgbClr val="FFFFFF"/>
              </a:solidFill>
              <a:latin typeface="Arial" pitchFamily="34" charset="0"/>
              <a:ea typeface="微软雅黑" pitchFamily="34" charset="-122"/>
            </a:endParaRPr>
          </a:p>
          <a:p>
            <a:pPr algn="ctr" eaLnBrk="0" hangingPunct="0">
              <a:defRPr/>
            </a:pPr>
            <a:r>
              <a:rPr lang="ru-RU" altLang="zh-CN" sz="2100" b="1" kern="0" dirty="0">
                <a:solidFill>
                  <a:srgbClr val="FFFFFF"/>
                </a:solidFill>
                <a:latin typeface="Arial" pitchFamily="34" charset="0"/>
                <a:ea typeface="微软雅黑" pitchFamily="34" charset="-122"/>
              </a:rPr>
              <a:t>ДЛЯ ПОСТРОЕНИЯ</a:t>
            </a:r>
            <a:r>
              <a:rPr lang="en-US" altLang="zh-CN" sz="2100" b="1" kern="0" dirty="0">
                <a:solidFill>
                  <a:srgbClr val="FFFFFF"/>
                </a:solidFill>
                <a:latin typeface="Arial" pitchFamily="34" charset="0"/>
                <a:ea typeface="微软雅黑" pitchFamily="34" charset="-122"/>
              </a:rPr>
              <a:t> </a:t>
            </a:r>
            <a:r>
              <a:rPr lang="ru-RU" altLang="zh-CN" sz="2100" b="1" kern="0" dirty="0">
                <a:solidFill>
                  <a:srgbClr val="FFFFFF"/>
                </a:solidFill>
                <a:latin typeface="Arial" pitchFamily="34" charset="0"/>
                <a:ea typeface="微软雅黑" pitchFamily="34" charset="-122"/>
              </a:rPr>
              <a:t>КАТАСТРОФОУСТОЙЧИВЫХ РЕШЕНИЙ </a:t>
            </a:r>
            <a:endParaRPr lang="en-US" altLang="zh-CN" sz="2100" b="1" kern="0" dirty="0">
              <a:solidFill>
                <a:srgbClr val="FFFFFF"/>
              </a:solidFill>
              <a:latin typeface="Arial" pitchFamily="34" charset="0"/>
              <a:ea typeface="微软雅黑" pitchFamily="34" charset="-122"/>
            </a:endParaRPr>
          </a:p>
          <a:p>
            <a:pPr algn="ctr" eaLnBrk="0" hangingPunct="0">
              <a:defRPr/>
            </a:pPr>
            <a:r>
              <a:rPr lang="ru-RU" altLang="zh-CN" sz="2100" b="1" kern="0" dirty="0">
                <a:solidFill>
                  <a:srgbClr val="FFFFFF"/>
                </a:solidFill>
                <a:latin typeface="Arial" pitchFamily="34" charset="0"/>
                <a:ea typeface="微软雅黑" pitchFamily="34" charset="-122"/>
              </a:rPr>
              <a:t>ПО ХРАНЕНИЮ ДАННЫХ</a:t>
            </a:r>
            <a:endParaRPr lang="zh-CN" altLang="en-US" sz="2100" b="1" kern="0" dirty="0">
              <a:solidFill>
                <a:srgbClr val="FFFFFF"/>
              </a:solidFill>
              <a:latin typeface="Arial" pitchFamily="34" charset="0"/>
              <a:ea typeface="微软雅黑" pitchFamily="34" charset="-122"/>
              <a:cs typeface="Arial" pitchFamily="34" charset="0"/>
            </a:endParaRPr>
          </a:p>
        </p:txBody>
      </p:sp>
      <p:sp>
        <p:nvSpPr>
          <p:cNvPr id="2" name="TextBox 1"/>
          <p:cNvSpPr txBox="1"/>
          <p:nvPr/>
        </p:nvSpPr>
        <p:spPr>
          <a:xfrm>
            <a:off x="437621" y="3723878"/>
            <a:ext cx="4261103" cy="577081"/>
          </a:xfrm>
          <a:prstGeom prst="rect">
            <a:avLst/>
          </a:prstGeom>
          <a:noFill/>
        </p:spPr>
        <p:txBody>
          <a:bodyPr wrap="none" rtlCol="0">
            <a:spAutoFit/>
          </a:bodyPr>
          <a:lstStyle/>
          <a:p>
            <a:r>
              <a:rPr lang="ru-RU" sz="1050" dirty="0">
                <a:latin typeface="Century Gothic" panose="020B0502020202020204" pitchFamily="34" charset="0"/>
              </a:rPr>
              <a:t>СВИНАРЕНКО ВЛАДИМИР </a:t>
            </a:r>
            <a:endParaRPr lang="en-US" sz="1050" dirty="0">
              <a:latin typeface="Century Gothic" panose="020B0502020202020204" pitchFamily="34" charset="0"/>
            </a:endParaRPr>
          </a:p>
          <a:p>
            <a:r>
              <a:rPr lang="ru-RU" sz="1050" i="1" dirty="0">
                <a:latin typeface="Century Gothic" panose="020B0502020202020204" pitchFamily="34" charset="0"/>
              </a:rPr>
              <a:t>МЕНЕДЖЕР ПО ИТ РЕШЕНИЯМ </a:t>
            </a:r>
            <a:endParaRPr lang="en-US" sz="1050" i="1" dirty="0">
              <a:latin typeface="Century Gothic" panose="020B0502020202020204" pitchFamily="34" charset="0"/>
            </a:endParaRPr>
          </a:p>
          <a:p>
            <a:r>
              <a:rPr lang="ru-RU" sz="1050" i="1" dirty="0">
                <a:latin typeface="Century Gothic" panose="020B0502020202020204" pitchFamily="34" charset="0"/>
              </a:rPr>
              <a:t>ДЕПАРТАМЕНТ РЕШЕНИЙ ЦОД ООО «ТЕХКОМПАНИЯ ХУАВЭЙ»</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ac91289-35aa-4409-8877-3c7b4f0f1817"/>
          <p:cNvSpPr txBox="1">
            <a:spLocks/>
          </p:cNvSpPr>
          <p:nvPr/>
        </p:nvSpPr>
        <p:spPr>
          <a:xfrm>
            <a:off x="80628" y="922149"/>
            <a:ext cx="6642738" cy="353458"/>
          </a:xfrm>
          <a:prstGeom prst="rect">
            <a:avLst/>
          </a:prstGeom>
        </p:spPr>
        <p:txBody>
          <a:bodyPr lIns="68570" tIns="34286" rIns="68570" bIns="34286"/>
          <a:lstStyle/>
          <a:p>
            <a:pPr eaLnBrk="0" hangingPunct="0">
              <a:defRPr/>
            </a:pPr>
            <a:r>
              <a:rPr lang="fr-FR" altLang="zh-CN" sz="1500" b="1" dirty="0">
                <a:solidFill>
                  <a:srgbClr val="0080CB"/>
                </a:solidFill>
                <a:latin typeface="Arial" pitchFamily="34" charset="0"/>
                <a:ea typeface="微软雅黑" pitchFamily="34" charset="-122"/>
                <a:cs typeface="Arial" pitchFamily="34" charset="0"/>
              </a:rPr>
              <a:t>HyperMetro (array active-active solution) — active-active arbitration</a:t>
            </a:r>
            <a:endParaRPr lang="en-US" altLang="zh-CN" sz="1500" b="1" dirty="0">
              <a:solidFill>
                <a:srgbClr val="0070C0"/>
              </a:solidFill>
              <a:latin typeface="Arial" pitchFamily="34" charset="0"/>
              <a:ea typeface="微软雅黑" pitchFamily="34" charset="-122"/>
              <a:cs typeface="Arial" pitchFamily="34" charset="0"/>
            </a:endParaRPr>
          </a:p>
        </p:txBody>
      </p:sp>
      <p:graphicFrame>
        <p:nvGraphicFramePr>
          <p:cNvPr id="14" name="77b1cb36-06ea-48b4-ab98-fafd01123199"/>
          <p:cNvGraphicFramePr>
            <a:graphicFrameLocks noGrp="1"/>
          </p:cNvGraphicFramePr>
          <p:nvPr>
            <p:extLst>
              <p:ext uri="{D42A27DB-BD31-4B8C-83A1-F6EECF244321}">
                <p14:modId xmlns:p14="http://schemas.microsoft.com/office/powerpoint/2010/main" val="1639079022"/>
              </p:ext>
            </p:extLst>
          </p:nvPr>
        </p:nvGraphicFramePr>
        <p:xfrm>
          <a:off x="658069" y="1331119"/>
          <a:ext cx="5417226" cy="2587884"/>
        </p:xfrm>
        <a:graphic>
          <a:graphicData uri="http://schemas.openxmlformats.org/drawingml/2006/table">
            <a:tbl>
              <a:tblPr firstRow="1" bandRow="1">
                <a:tableStyleId>{5C22544A-7EE6-4342-B048-85BDC9FD1C3A}</a:tableStyleId>
              </a:tblPr>
              <a:tblGrid>
                <a:gridCol w="534950"/>
                <a:gridCol w="1340764"/>
                <a:gridCol w="3541512"/>
              </a:tblGrid>
              <a:tr h="244249">
                <a:tc>
                  <a:txBody>
                    <a:bodyPr/>
                    <a:lstStyle/>
                    <a:p>
                      <a:pPr algn="ctr"/>
                      <a:r>
                        <a:rPr lang="en-US" altLang="zh-CN" sz="900" b="1" dirty="0" smtClean="0">
                          <a:latin typeface="Arial" pitchFamily="34" charset="0"/>
                          <a:ea typeface="微软雅黑" pitchFamily="34" charset="-122"/>
                          <a:cs typeface="Arial" pitchFamily="34" charset="0"/>
                        </a:rPr>
                        <a:t>No.</a:t>
                      </a:r>
                      <a:endParaRPr lang="zh-CN" altLang="en-US" sz="900" b="1" dirty="0">
                        <a:latin typeface="Arial" pitchFamily="34" charset="0"/>
                        <a:ea typeface="微软雅黑" pitchFamily="34" charset="-122"/>
                        <a:cs typeface="Arial" pitchFamily="34" charset="0"/>
                      </a:endParaRPr>
                    </a:p>
                  </a:txBody>
                  <a:tcPr marL="68580" marR="68580" marT="34290" marB="34290"/>
                </a:tc>
                <a:tc>
                  <a:txBody>
                    <a:bodyPr/>
                    <a:lstStyle/>
                    <a:p>
                      <a:pPr algn="ctr"/>
                      <a:r>
                        <a:rPr lang="ru-RU" altLang="zh-CN" sz="900" b="1" dirty="0" smtClean="0">
                          <a:latin typeface="Arial" pitchFamily="34" charset="0"/>
                          <a:ea typeface="微软雅黑" pitchFamily="34" charset="-122"/>
                          <a:cs typeface="Arial" pitchFamily="34" charset="0"/>
                        </a:rPr>
                        <a:t>Диаграмма</a:t>
                      </a:r>
                      <a:endParaRPr lang="zh-CN" altLang="en-US" sz="900" b="1" dirty="0">
                        <a:latin typeface="Arial" pitchFamily="34" charset="0"/>
                        <a:ea typeface="微软雅黑" pitchFamily="34" charset="-122"/>
                        <a:cs typeface="Arial" pitchFamily="34" charset="0"/>
                      </a:endParaRPr>
                    </a:p>
                  </a:txBody>
                  <a:tcPr marL="68580" marR="68580" marT="34290" marB="34290"/>
                </a:tc>
                <a:tc>
                  <a:txBody>
                    <a:bodyPr/>
                    <a:lstStyle/>
                    <a:p>
                      <a:pPr algn="ctr"/>
                      <a:r>
                        <a:rPr lang="ru-RU" altLang="zh-CN" sz="900" b="1" dirty="0" smtClean="0">
                          <a:latin typeface="Arial" pitchFamily="34" charset="0"/>
                          <a:ea typeface="微软雅黑" pitchFamily="34" charset="-122"/>
                          <a:cs typeface="Arial" pitchFamily="34" charset="0"/>
                        </a:rPr>
                        <a:t>Результат </a:t>
                      </a:r>
                      <a:endParaRPr lang="zh-CN" altLang="en-US" sz="900" b="1" dirty="0">
                        <a:latin typeface="Arial" pitchFamily="34" charset="0"/>
                        <a:ea typeface="微软雅黑" pitchFamily="34" charset="-122"/>
                        <a:cs typeface="Arial" pitchFamily="34" charset="0"/>
                      </a:endParaRPr>
                    </a:p>
                  </a:txBody>
                  <a:tcPr marL="68580" marR="68580" marT="34290" marB="34290"/>
                </a:tc>
              </a:tr>
              <a:tr h="468727">
                <a:tc>
                  <a:txBody>
                    <a:bodyPr/>
                    <a:lstStyle/>
                    <a:p>
                      <a:pPr algn="ctr"/>
                      <a:r>
                        <a:rPr lang="en-US" altLang="zh-CN" sz="900" b="0" dirty="0" smtClean="0">
                          <a:latin typeface="Arial" pitchFamily="34" charset="0"/>
                          <a:ea typeface="微软雅黑" pitchFamily="34" charset="-122"/>
                          <a:cs typeface="Arial" pitchFamily="34" charset="0"/>
                        </a:rPr>
                        <a:t>1</a:t>
                      </a:r>
                      <a:endParaRPr lang="zh-CN" altLang="en-US" sz="900" b="0" dirty="0">
                        <a:latin typeface="Arial" pitchFamily="34" charset="0"/>
                        <a:ea typeface="微软雅黑" pitchFamily="34" charset="-122"/>
                        <a:cs typeface="Arial" pitchFamily="34" charset="0"/>
                      </a:endParaRPr>
                    </a:p>
                  </a:txBody>
                  <a:tcPr marL="68580" marR="68580" marT="34290" marB="34290" anchor="ctr"/>
                </a:tc>
                <a:tc>
                  <a:txBody>
                    <a:bodyPr/>
                    <a:lstStyle/>
                    <a:p>
                      <a:pPr algn="ctr"/>
                      <a:endParaRPr lang="zh-CN" altLang="en-US" sz="900" b="0" dirty="0">
                        <a:latin typeface="Arial" pitchFamily="34" charset="0"/>
                        <a:ea typeface="微软雅黑" pitchFamily="34" charset="-122"/>
                        <a:cs typeface="Arial" pitchFamily="34" charset="0"/>
                      </a:endParaRPr>
                    </a:p>
                  </a:txBody>
                  <a:tcPr marL="68580" marR="68580" marT="34290" marB="34290" anchor="ctr"/>
                </a:tc>
                <a:tc>
                  <a:txBody>
                    <a:bodyPr/>
                    <a:lstStyle/>
                    <a:p>
                      <a:r>
                        <a:rPr lang="en-US" altLang="zh-CN" sz="800" b="0" dirty="0" smtClean="0">
                          <a:latin typeface="Arial" pitchFamily="34" charset="0"/>
                          <a:ea typeface="微软雅黑" pitchFamily="34" charset="-122"/>
                          <a:cs typeface="Arial" pitchFamily="34" charset="0"/>
                        </a:rPr>
                        <a:t>Fault: arbitration failure</a:t>
                      </a:r>
                    </a:p>
                    <a:p>
                      <a:r>
                        <a:rPr lang="en-US" altLang="zh-CN" sz="800" b="0" dirty="0" smtClean="0">
                          <a:latin typeface="Arial" pitchFamily="34" charset="0"/>
                          <a:ea typeface="微软雅黑" pitchFamily="34" charset="-122"/>
                          <a:cs typeface="Arial" pitchFamily="34" charset="0"/>
                        </a:rPr>
                        <a:t>Arbitration result: Both </a:t>
                      </a:r>
                      <a:r>
                        <a:rPr lang="en-US" altLang="zh-CN" sz="800" b="0" dirty="0" err="1" smtClean="0">
                          <a:latin typeface="Arial" pitchFamily="34" charset="0"/>
                          <a:ea typeface="微软雅黑" pitchFamily="34" charset="-122"/>
                          <a:cs typeface="Arial" pitchFamily="34" charset="0"/>
                        </a:rPr>
                        <a:t>H1</a:t>
                      </a:r>
                      <a:r>
                        <a:rPr lang="en-US" altLang="zh-CN" sz="800" b="0" dirty="0" smtClean="0">
                          <a:latin typeface="Arial" pitchFamily="34" charset="0"/>
                          <a:ea typeface="微软雅黑" pitchFamily="34" charset="-122"/>
                          <a:cs typeface="Arial" pitchFamily="34" charset="0"/>
                        </a:rPr>
                        <a:t> and </a:t>
                      </a:r>
                      <a:r>
                        <a:rPr lang="en-US" altLang="zh-CN" sz="800" b="0" dirty="0" err="1" smtClean="0">
                          <a:latin typeface="Arial" pitchFamily="34" charset="0"/>
                          <a:ea typeface="微软雅黑" pitchFamily="34" charset="-122"/>
                          <a:cs typeface="Arial" pitchFamily="34" charset="0"/>
                        </a:rPr>
                        <a:t>H2</a:t>
                      </a:r>
                      <a:r>
                        <a:rPr lang="en-US" altLang="zh-CN" sz="800" b="0" dirty="0" smtClean="0">
                          <a:latin typeface="Arial" pitchFamily="34" charset="0"/>
                          <a:ea typeface="微软雅黑" pitchFamily="34" charset="-122"/>
                          <a:cs typeface="Arial" pitchFamily="34" charset="0"/>
                        </a:rPr>
                        <a:t> continues running.</a:t>
                      </a:r>
                      <a:endParaRPr lang="zh-CN" altLang="en-US" sz="800" b="0" dirty="0">
                        <a:latin typeface="Arial" pitchFamily="34" charset="0"/>
                        <a:ea typeface="微软雅黑" pitchFamily="34" charset="-122"/>
                        <a:cs typeface="Arial" pitchFamily="34" charset="0"/>
                      </a:endParaRPr>
                    </a:p>
                  </a:txBody>
                  <a:tcPr marL="68580" marR="68580" marT="34290" marB="34290" anchor="ctr"/>
                </a:tc>
              </a:tr>
              <a:tr h="468727">
                <a:tc>
                  <a:txBody>
                    <a:bodyPr/>
                    <a:lstStyle/>
                    <a:p>
                      <a:pPr algn="ctr"/>
                      <a:r>
                        <a:rPr lang="en-US" altLang="zh-CN" sz="900" b="0" dirty="0" smtClean="0">
                          <a:latin typeface="Arial" pitchFamily="34" charset="0"/>
                          <a:ea typeface="微软雅黑" pitchFamily="34" charset="-122"/>
                          <a:cs typeface="Arial" pitchFamily="34" charset="0"/>
                        </a:rPr>
                        <a:t>2</a:t>
                      </a:r>
                      <a:endParaRPr lang="zh-CN" altLang="en-US" sz="900" b="0" dirty="0">
                        <a:latin typeface="Arial" pitchFamily="34" charset="0"/>
                        <a:ea typeface="微软雅黑" pitchFamily="34" charset="-122"/>
                        <a:cs typeface="Arial" pitchFamily="34" charset="0"/>
                      </a:endParaRPr>
                    </a:p>
                  </a:txBody>
                  <a:tcPr marL="68580" marR="68580" marT="34290" marB="34290" anchor="ctr"/>
                </a:tc>
                <a:tc>
                  <a:txBody>
                    <a:bodyPr/>
                    <a:lstStyle/>
                    <a:p>
                      <a:pPr algn="ctr"/>
                      <a:endParaRPr lang="zh-CN" altLang="en-US" sz="900" b="0" dirty="0">
                        <a:latin typeface="Arial" pitchFamily="34" charset="0"/>
                        <a:ea typeface="微软雅黑" pitchFamily="34" charset="-122"/>
                        <a:cs typeface="Arial" pitchFamily="34" charset="0"/>
                      </a:endParaRPr>
                    </a:p>
                  </a:txBody>
                  <a:tcPr marL="68580" marR="68580" marT="34290" marB="34290" anchor="ctr"/>
                </a:tc>
                <a:tc>
                  <a:txBody>
                    <a:bodyPr/>
                    <a:lstStyle/>
                    <a:p>
                      <a:r>
                        <a:rPr lang="en-US" altLang="zh-CN" sz="800" b="0" dirty="0" smtClean="0">
                          <a:latin typeface="Arial" pitchFamily="34" charset="0"/>
                          <a:ea typeface="微软雅黑" pitchFamily="34" charset="-122"/>
                          <a:cs typeface="Arial" pitchFamily="34" charset="0"/>
                        </a:rPr>
                        <a:t>Fault: link fault between </a:t>
                      </a:r>
                      <a:r>
                        <a:rPr lang="en-US" altLang="zh-CN" sz="800" b="0" dirty="0" err="1" smtClean="0">
                          <a:latin typeface="Arial" pitchFamily="34" charset="0"/>
                          <a:ea typeface="微软雅黑" pitchFamily="34" charset="-122"/>
                          <a:cs typeface="Arial" pitchFamily="34" charset="0"/>
                        </a:rPr>
                        <a:t>H1</a:t>
                      </a:r>
                      <a:r>
                        <a:rPr lang="en-US" altLang="zh-CN" sz="800" b="0" dirty="0" smtClean="0">
                          <a:latin typeface="Arial" pitchFamily="34" charset="0"/>
                          <a:ea typeface="微软雅黑" pitchFamily="34" charset="-122"/>
                          <a:cs typeface="Arial" pitchFamily="34" charset="0"/>
                        </a:rPr>
                        <a:t>/</a:t>
                      </a:r>
                      <a:r>
                        <a:rPr lang="en-US" altLang="zh-CN" sz="800" b="0" dirty="0" err="1" smtClean="0">
                          <a:latin typeface="Arial" pitchFamily="34" charset="0"/>
                          <a:ea typeface="微软雅黑" pitchFamily="34" charset="-122"/>
                          <a:cs typeface="Arial" pitchFamily="34" charset="0"/>
                        </a:rPr>
                        <a:t>H2</a:t>
                      </a:r>
                      <a:r>
                        <a:rPr lang="en-US" altLang="zh-CN" sz="800" b="0" dirty="0" smtClean="0">
                          <a:latin typeface="Arial" pitchFamily="34" charset="0"/>
                          <a:ea typeface="微软雅黑" pitchFamily="34" charset="-122"/>
                          <a:cs typeface="Arial" pitchFamily="34" charset="0"/>
                        </a:rPr>
                        <a:t> and the arbitration device</a:t>
                      </a:r>
                    </a:p>
                    <a:p>
                      <a:r>
                        <a:rPr lang="en-US" altLang="zh-CN" sz="800" b="0" dirty="0" smtClean="0">
                          <a:latin typeface="Arial" pitchFamily="34" charset="0"/>
                          <a:ea typeface="微软雅黑" pitchFamily="34" charset="-122"/>
                          <a:cs typeface="Arial" pitchFamily="34" charset="0"/>
                        </a:rPr>
                        <a:t>Arbitration result: Both </a:t>
                      </a:r>
                      <a:r>
                        <a:rPr lang="en-US" altLang="zh-CN" sz="800" b="0" dirty="0" err="1" smtClean="0">
                          <a:latin typeface="Arial" pitchFamily="34" charset="0"/>
                          <a:ea typeface="微软雅黑" pitchFamily="34" charset="-122"/>
                          <a:cs typeface="Arial" pitchFamily="34" charset="0"/>
                        </a:rPr>
                        <a:t>H1</a:t>
                      </a:r>
                      <a:r>
                        <a:rPr lang="en-US" altLang="zh-CN" sz="800" b="0" dirty="0" smtClean="0">
                          <a:latin typeface="Arial" pitchFamily="34" charset="0"/>
                          <a:ea typeface="微软雅黑" pitchFamily="34" charset="-122"/>
                          <a:cs typeface="Arial" pitchFamily="34" charset="0"/>
                        </a:rPr>
                        <a:t> and </a:t>
                      </a:r>
                      <a:r>
                        <a:rPr lang="en-US" altLang="zh-CN" sz="800" b="0" dirty="0" err="1" smtClean="0">
                          <a:latin typeface="Arial" pitchFamily="34" charset="0"/>
                          <a:ea typeface="微软雅黑" pitchFamily="34" charset="-122"/>
                          <a:cs typeface="Arial" pitchFamily="34" charset="0"/>
                        </a:rPr>
                        <a:t>H2</a:t>
                      </a:r>
                      <a:r>
                        <a:rPr lang="en-US" altLang="zh-CN" sz="800" b="0" dirty="0" smtClean="0">
                          <a:latin typeface="Arial" pitchFamily="34" charset="0"/>
                          <a:ea typeface="微软雅黑" pitchFamily="34" charset="-122"/>
                          <a:cs typeface="Arial" pitchFamily="34" charset="0"/>
                        </a:rPr>
                        <a:t> continues running.</a:t>
                      </a:r>
                      <a:endParaRPr lang="zh-CN" altLang="en-US" sz="800" b="0" dirty="0" smtClean="0">
                        <a:latin typeface="Arial" pitchFamily="34" charset="0"/>
                        <a:ea typeface="微软雅黑" pitchFamily="34" charset="-122"/>
                        <a:cs typeface="Arial" pitchFamily="34" charset="0"/>
                      </a:endParaRPr>
                    </a:p>
                  </a:txBody>
                  <a:tcPr marL="68580" marR="68580" marT="34290" marB="34290" anchor="ctr"/>
                </a:tc>
              </a:tr>
              <a:tr h="468727">
                <a:tc>
                  <a:txBody>
                    <a:bodyPr/>
                    <a:lstStyle/>
                    <a:p>
                      <a:pPr algn="ctr"/>
                      <a:r>
                        <a:rPr lang="en-US" altLang="zh-CN" sz="900" b="0" dirty="0" smtClean="0">
                          <a:latin typeface="Arial" pitchFamily="34" charset="0"/>
                          <a:ea typeface="微软雅黑" pitchFamily="34" charset="-122"/>
                          <a:cs typeface="Arial" pitchFamily="34" charset="0"/>
                        </a:rPr>
                        <a:t>3</a:t>
                      </a:r>
                      <a:endParaRPr lang="zh-CN" altLang="en-US" sz="900" b="0" dirty="0">
                        <a:latin typeface="Arial" pitchFamily="34" charset="0"/>
                        <a:ea typeface="微软雅黑" pitchFamily="34" charset="-122"/>
                        <a:cs typeface="Arial" pitchFamily="34" charset="0"/>
                      </a:endParaRPr>
                    </a:p>
                  </a:txBody>
                  <a:tcPr marL="68580" marR="68580" marT="34290" marB="34290" anchor="ctr"/>
                </a:tc>
                <a:tc>
                  <a:txBody>
                    <a:bodyPr/>
                    <a:lstStyle/>
                    <a:p>
                      <a:pPr algn="ctr"/>
                      <a:endParaRPr lang="zh-CN" altLang="en-US" sz="900" b="0" dirty="0">
                        <a:latin typeface="Arial" pitchFamily="34" charset="0"/>
                        <a:ea typeface="微软雅黑" pitchFamily="34" charset="-122"/>
                        <a:cs typeface="Arial" pitchFamily="34" charset="0"/>
                      </a:endParaRPr>
                    </a:p>
                  </a:txBody>
                  <a:tcPr marL="68580" marR="68580" marT="34290" marB="34290" anchor="ctr"/>
                </a:tc>
                <a:tc>
                  <a:txBody>
                    <a:bodyPr/>
                    <a:lstStyle/>
                    <a:p>
                      <a:r>
                        <a:rPr lang="en-US" altLang="zh-CN" sz="800" b="0" dirty="0" smtClean="0">
                          <a:latin typeface="Arial" pitchFamily="34" charset="0"/>
                          <a:ea typeface="微软雅黑" pitchFamily="34" charset="-122"/>
                          <a:cs typeface="Arial" pitchFamily="34" charset="0"/>
                        </a:rPr>
                        <a:t>Fault: </a:t>
                      </a:r>
                      <a:r>
                        <a:rPr lang="en-US" altLang="zh-CN" sz="800" b="0" dirty="0" err="1" smtClean="0">
                          <a:latin typeface="Arial" pitchFamily="34" charset="0"/>
                          <a:ea typeface="微软雅黑" pitchFamily="34" charset="-122"/>
                          <a:cs typeface="Arial" pitchFamily="34" charset="0"/>
                        </a:rPr>
                        <a:t>H1</a:t>
                      </a:r>
                      <a:r>
                        <a:rPr lang="en-US" altLang="zh-CN" sz="800" b="0" dirty="0" smtClean="0">
                          <a:latin typeface="Arial" pitchFamily="34" charset="0"/>
                          <a:ea typeface="微软雅黑" pitchFamily="34" charset="-122"/>
                          <a:cs typeface="Arial" pitchFamily="34" charset="0"/>
                        </a:rPr>
                        <a:t>/</a:t>
                      </a:r>
                      <a:r>
                        <a:rPr lang="en-US" altLang="zh-CN" sz="800" b="0" dirty="0" err="1" smtClean="0">
                          <a:latin typeface="Arial" pitchFamily="34" charset="0"/>
                          <a:ea typeface="微软雅黑" pitchFamily="34" charset="-122"/>
                          <a:cs typeface="Arial" pitchFamily="34" charset="0"/>
                        </a:rPr>
                        <a:t>H2</a:t>
                      </a:r>
                      <a:r>
                        <a:rPr lang="en-US" altLang="zh-CN" sz="800" b="0" dirty="0" smtClean="0">
                          <a:latin typeface="Arial" pitchFamily="34" charset="0"/>
                          <a:ea typeface="微软雅黑" pitchFamily="34" charset="-122"/>
                          <a:cs typeface="Arial" pitchFamily="34" charset="0"/>
                        </a:rPr>
                        <a:t> failure</a:t>
                      </a:r>
                    </a:p>
                    <a:p>
                      <a:r>
                        <a:rPr lang="en-US" altLang="zh-CN" sz="800" b="0" dirty="0" smtClean="0">
                          <a:latin typeface="Arial" pitchFamily="34" charset="0"/>
                          <a:ea typeface="微软雅黑" pitchFamily="34" charset="-122"/>
                          <a:cs typeface="Arial" pitchFamily="34" charset="0"/>
                        </a:rPr>
                        <a:t>Arbitration result: </a:t>
                      </a:r>
                      <a:r>
                        <a:rPr lang="en-US" altLang="zh-CN" sz="800" b="0" dirty="0" err="1" smtClean="0">
                          <a:latin typeface="Arial" pitchFamily="34" charset="0"/>
                          <a:ea typeface="微软雅黑" pitchFamily="34" charset="-122"/>
                          <a:cs typeface="Arial" pitchFamily="34" charset="0"/>
                        </a:rPr>
                        <a:t>H1</a:t>
                      </a:r>
                      <a:r>
                        <a:rPr lang="en-US" altLang="zh-CN" sz="800" b="0" dirty="0" smtClean="0">
                          <a:latin typeface="Arial" pitchFamily="34" charset="0"/>
                          <a:ea typeface="微软雅黑" pitchFamily="34" charset="-122"/>
                          <a:cs typeface="Arial" pitchFamily="34" charset="0"/>
                        </a:rPr>
                        <a:t>/</a:t>
                      </a:r>
                      <a:r>
                        <a:rPr lang="en-US" altLang="zh-CN" sz="800" b="0" dirty="0" err="1" smtClean="0">
                          <a:latin typeface="Arial" pitchFamily="34" charset="0"/>
                          <a:ea typeface="微软雅黑" pitchFamily="34" charset="-122"/>
                          <a:cs typeface="Arial" pitchFamily="34" charset="0"/>
                        </a:rPr>
                        <a:t>H2</a:t>
                      </a:r>
                      <a:r>
                        <a:rPr lang="en-US" altLang="zh-CN" sz="800" b="0" dirty="0" smtClean="0">
                          <a:latin typeface="Arial" pitchFamily="34" charset="0"/>
                          <a:ea typeface="微软雅黑" pitchFamily="34" charset="-122"/>
                          <a:cs typeface="Arial" pitchFamily="34" charset="0"/>
                        </a:rPr>
                        <a:t> stops running while </a:t>
                      </a:r>
                      <a:r>
                        <a:rPr lang="en-US" altLang="zh-CN" sz="800" b="0" dirty="0" err="1" smtClean="0">
                          <a:latin typeface="Arial" pitchFamily="34" charset="0"/>
                          <a:ea typeface="微软雅黑" pitchFamily="34" charset="-122"/>
                          <a:cs typeface="Arial" pitchFamily="34" charset="0"/>
                        </a:rPr>
                        <a:t>H2</a:t>
                      </a:r>
                      <a:r>
                        <a:rPr lang="en-US" altLang="zh-CN" sz="800" b="0" dirty="0" smtClean="0">
                          <a:latin typeface="Arial" pitchFamily="34" charset="0"/>
                          <a:ea typeface="微软雅黑" pitchFamily="34" charset="-122"/>
                          <a:cs typeface="Arial" pitchFamily="34" charset="0"/>
                        </a:rPr>
                        <a:t>/</a:t>
                      </a:r>
                      <a:r>
                        <a:rPr lang="en-US" altLang="zh-CN" sz="800" b="0" dirty="0" err="1" smtClean="0">
                          <a:latin typeface="Arial" pitchFamily="34" charset="0"/>
                          <a:ea typeface="微软雅黑" pitchFamily="34" charset="-122"/>
                          <a:cs typeface="Arial" pitchFamily="34" charset="0"/>
                        </a:rPr>
                        <a:t>H1</a:t>
                      </a:r>
                      <a:r>
                        <a:rPr lang="en-US" altLang="zh-CN" sz="800" b="0" dirty="0" smtClean="0">
                          <a:latin typeface="Arial" pitchFamily="34" charset="0"/>
                          <a:ea typeface="微软雅黑" pitchFamily="34" charset="-122"/>
                          <a:cs typeface="Arial" pitchFamily="34" charset="0"/>
                        </a:rPr>
                        <a:t> continues running.</a:t>
                      </a:r>
                      <a:endParaRPr lang="zh-CN" altLang="en-US" sz="800" b="0" dirty="0" smtClean="0">
                        <a:latin typeface="Arial" pitchFamily="34" charset="0"/>
                        <a:ea typeface="微软雅黑" pitchFamily="34" charset="-122"/>
                        <a:cs typeface="Arial" pitchFamily="34" charset="0"/>
                      </a:endParaRPr>
                    </a:p>
                  </a:txBody>
                  <a:tcPr marL="68580" marR="68580" marT="34290" marB="34290" anchor="ctr"/>
                </a:tc>
              </a:tr>
              <a:tr h="468727">
                <a:tc>
                  <a:txBody>
                    <a:bodyPr/>
                    <a:lstStyle/>
                    <a:p>
                      <a:pPr algn="ctr"/>
                      <a:r>
                        <a:rPr lang="en-US" altLang="zh-CN" sz="900" b="0" dirty="0" smtClean="0">
                          <a:latin typeface="Arial" pitchFamily="34" charset="0"/>
                          <a:ea typeface="微软雅黑" pitchFamily="34" charset="-122"/>
                          <a:cs typeface="Arial" pitchFamily="34" charset="0"/>
                        </a:rPr>
                        <a:t>4</a:t>
                      </a:r>
                      <a:endParaRPr lang="zh-CN" altLang="en-US" sz="900" b="0" dirty="0">
                        <a:latin typeface="Arial" pitchFamily="34" charset="0"/>
                        <a:ea typeface="微软雅黑" pitchFamily="34" charset="-122"/>
                        <a:cs typeface="Arial" pitchFamily="34" charset="0"/>
                      </a:endParaRPr>
                    </a:p>
                  </a:txBody>
                  <a:tcPr marL="68580" marR="68580" marT="34290" marB="34290" anchor="ctr"/>
                </a:tc>
                <a:tc>
                  <a:txBody>
                    <a:bodyPr/>
                    <a:lstStyle/>
                    <a:p>
                      <a:pPr algn="ctr"/>
                      <a:endParaRPr lang="zh-CN" altLang="en-US" sz="900" b="0" dirty="0">
                        <a:latin typeface="Arial" pitchFamily="34" charset="0"/>
                        <a:ea typeface="微软雅黑" pitchFamily="34" charset="-122"/>
                        <a:cs typeface="Arial" pitchFamily="34" charset="0"/>
                      </a:endParaRPr>
                    </a:p>
                  </a:txBody>
                  <a:tcPr marL="68580" marR="68580" marT="34290" marB="34290" anchor="ctr"/>
                </a:tc>
                <a:tc>
                  <a:txBody>
                    <a:bodyPr/>
                    <a:lstStyle/>
                    <a:p>
                      <a:r>
                        <a:rPr lang="en-US" altLang="zh-CN" sz="800" b="0" dirty="0" smtClean="0">
                          <a:latin typeface="Arial" pitchFamily="34" charset="0"/>
                          <a:ea typeface="微软雅黑" pitchFamily="34" charset="-122"/>
                          <a:cs typeface="Arial" pitchFamily="34" charset="0"/>
                        </a:rPr>
                        <a:t>Fault: inter-array link interruption</a:t>
                      </a:r>
                    </a:p>
                    <a:p>
                      <a:r>
                        <a:rPr lang="en-US" altLang="zh-CN" sz="800" b="0" dirty="0" smtClean="0">
                          <a:latin typeface="Arial" pitchFamily="34" charset="0"/>
                          <a:ea typeface="微软雅黑" pitchFamily="34" charset="-122"/>
                          <a:cs typeface="Arial" pitchFamily="34" charset="0"/>
                        </a:rPr>
                        <a:t>Arbitration result: </a:t>
                      </a:r>
                      <a:r>
                        <a:rPr lang="en-US" altLang="zh-CN" sz="800" b="0" dirty="0" err="1" smtClean="0">
                          <a:latin typeface="Arial" pitchFamily="34" charset="0"/>
                          <a:ea typeface="微软雅黑" pitchFamily="34" charset="-122"/>
                          <a:cs typeface="Arial" pitchFamily="34" charset="0"/>
                        </a:rPr>
                        <a:t>H2</a:t>
                      </a:r>
                      <a:r>
                        <a:rPr lang="en-US" altLang="zh-CN" sz="800" b="0" dirty="0" smtClean="0">
                          <a:latin typeface="Arial" pitchFamily="34" charset="0"/>
                          <a:ea typeface="微软雅黑" pitchFamily="34" charset="-122"/>
                          <a:cs typeface="Arial" pitchFamily="34" charset="0"/>
                        </a:rPr>
                        <a:t> stops running while </a:t>
                      </a:r>
                      <a:r>
                        <a:rPr lang="en-US" altLang="zh-CN" sz="800" b="0" dirty="0" err="1" smtClean="0">
                          <a:latin typeface="Arial" pitchFamily="34" charset="0"/>
                          <a:ea typeface="微软雅黑" pitchFamily="34" charset="-122"/>
                          <a:cs typeface="Arial" pitchFamily="34" charset="0"/>
                        </a:rPr>
                        <a:t>H1</a:t>
                      </a:r>
                      <a:r>
                        <a:rPr lang="en-US" altLang="zh-CN" sz="800" b="0" dirty="0" smtClean="0">
                          <a:latin typeface="Arial" pitchFamily="34" charset="0"/>
                          <a:ea typeface="微软雅黑" pitchFamily="34" charset="-122"/>
                          <a:cs typeface="Arial" pitchFamily="34" charset="0"/>
                        </a:rPr>
                        <a:t> (the preferred array) continues running.</a:t>
                      </a:r>
                      <a:endParaRPr lang="zh-CN" altLang="en-US" sz="800" b="0" dirty="0" smtClean="0">
                        <a:latin typeface="Arial" pitchFamily="34" charset="0"/>
                        <a:ea typeface="微软雅黑" pitchFamily="34" charset="-122"/>
                        <a:cs typeface="Arial" pitchFamily="34" charset="0"/>
                      </a:endParaRPr>
                    </a:p>
                  </a:txBody>
                  <a:tcPr marL="68580" marR="68580" marT="34290" marB="34290" anchor="ctr"/>
                </a:tc>
              </a:tr>
              <a:tr h="468727">
                <a:tc>
                  <a:txBody>
                    <a:bodyPr/>
                    <a:lstStyle/>
                    <a:p>
                      <a:pPr algn="ctr"/>
                      <a:r>
                        <a:rPr lang="en-US" altLang="zh-CN" sz="900" b="0" dirty="0" smtClean="0">
                          <a:latin typeface="Arial" pitchFamily="34" charset="0"/>
                          <a:ea typeface="微软雅黑" pitchFamily="34" charset="-122"/>
                          <a:cs typeface="Arial" pitchFamily="34" charset="0"/>
                        </a:rPr>
                        <a:t>5</a:t>
                      </a:r>
                      <a:endParaRPr lang="zh-CN" altLang="en-US" sz="900" b="0" dirty="0">
                        <a:latin typeface="Arial" pitchFamily="34" charset="0"/>
                        <a:ea typeface="微软雅黑" pitchFamily="34" charset="-122"/>
                        <a:cs typeface="Arial" pitchFamily="34" charset="0"/>
                      </a:endParaRPr>
                    </a:p>
                  </a:txBody>
                  <a:tcPr marL="68580" marR="68580" marT="34290" marB="34290" anchor="ctr"/>
                </a:tc>
                <a:tc>
                  <a:txBody>
                    <a:bodyPr/>
                    <a:lstStyle/>
                    <a:p>
                      <a:pPr algn="ctr"/>
                      <a:endParaRPr lang="zh-CN" altLang="en-US" sz="900" b="0" dirty="0">
                        <a:latin typeface="Arial" pitchFamily="34" charset="0"/>
                        <a:ea typeface="微软雅黑" pitchFamily="34" charset="-122"/>
                        <a:cs typeface="Arial" pitchFamily="34" charset="0"/>
                      </a:endParaRPr>
                    </a:p>
                  </a:txBody>
                  <a:tcPr marL="68580" marR="68580" marT="34290" marB="34290" anchor="ctr"/>
                </a:tc>
                <a:tc>
                  <a:txBody>
                    <a:bodyPr/>
                    <a:lstStyle/>
                    <a:p>
                      <a:r>
                        <a:rPr lang="en-US" altLang="zh-CN" sz="800" b="0" dirty="0" smtClean="0">
                          <a:latin typeface="Arial" pitchFamily="34" charset="0"/>
                          <a:ea typeface="微软雅黑" pitchFamily="34" charset="-122"/>
                          <a:cs typeface="Arial" pitchFamily="34" charset="0"/>
                        </a:rPr>
                        <a:t>Fault: interruption of links between </a:t>
                      </a:r>
                      <a:r>
                        <a:rPr lang="en-US" altLang="zh-CN" sz="800" b="0" dirty="0" err="1" smtClean="0">
                          <a:latin typeface="Arial" pitchFamily="34" charset="0"/>
                          <a:ea typeface="微软雅黑" pitchFamily="34" charset="-122"/>
                          <a:cs typeface="Arial" pitchFamily="34" charset="0"/>
                        </a:rPr>
                        <a:t>H1</a:t>
                      </a:r>
                      <a:r>
                        <a:rPr lang="en-US" altLang="zh-CN" sz="800" b="0" dirty="0" smtClean="0">
                          <a:latin typeface="Arial" pitchFamily="34" charset="0"/>
                          <a:ea typeface="微软雅黑" pitchFamily="34" charset="-122"/>
                          <a:cs typeface="Arial" pitchFamily="34" charset="0"/>
                        </a:rPr>
                        <a:t> and </a:t>
                      </a:r>
                      <a:r>
                        <a:rPr lang="en-US" altLang="zh-CN" sz="800" b="0" dirty="0" err="1" smtClean="0">
                          <a:latin typeface="Arial" pitchFamily="34" charset="0"/>
                          <a:ea typeface="微软雅黑" pitchFamily="34" charset="-122"/>
                          <a:cs typeface="Arial" pitchFamily="34" charset="0"/>
                        </a:rPr>
                        <a:t>H2</a:t>
                      </a:r>
                      <a:r>
                        <a:rPr lang="en-US" altLang="zh-CN" sz="800" b="0" dirty="0" smtClean="0">
                          <a:latin typeface="Arial" pitchFamily="34" charset="0"/>
                          <a:ea typeface="微软雅黑" pitchFamily="34" charset="-122"/>
                          <a:cs typeface="Arial" pitchFamily="34" charset="0"/>
                        </a:rPr>
                        <a:t> and between </a:t>
                      </a:r>
                      <a:r>
                        <a:rPr lang="en-US" altLang="zh-CN" sz="800" b="0" dirty="0" err="1" smtClean="0">
                          <a:latin typeface="Arial" pitchFamily="34" charset="0"/>
                          <a:ea typeface="微软雅黑" pitchFamily="34" charset="-122"/>
                          <a:cs typeface="Arial" pitchFamily="34" charset="0"/>
                        </a:rPr>
                        <a:t>H1</a:t>
                      </a:r>
                      <a:r>
                        <a:rPr lang="en-US" altLang="zh-CN" sz="800" b="0" dirty="0" smtClean="0">
                          <a:latin typeface="Arial" pitchFamily="34" charset="0"/>
                          <a:ea typeface="微软雅黑" pitchFamily="34" charset="-122"/>
                          <a:cs typeface="Arial" pitchFamily="34" charset="0"/>
                        </a:rPr>
                        <a:t> and the arbitration device</a:t>
                      </a:r>
                    </a:p>
                    <a:p>
                      <a:r>
                        <a:rPr lang="en-US" altLang="zh-CN" sz="800" b="0" dirty="0" smtClean="0">
                          <a:latin typeface="Arial" pitchFamily="34" charset="0"/>
                          <a:ea typeface="微软雅黑" pitchFamily="34" charset="-122"/>
                          <a:cs typeface="Arial" pitchFamily="34" charset="0"/>
                        </a:rPr>
                        <a:t>Arbitration result: </a:t>
                      </a:r>
                      <a:r>
                        <a:rPr lang="en-US" altLang="zh-CN" sz="800" b="0" dirty="0" err="1" smtClean="0">
                          <a:latin typeface="Arial" pitchFamily="34" charset="0"/>
                          <a:ea typeface="微软雅黑" pitchFamily="34" charset="-122"/>
                          <a:cs typeface="Arial" pitchFamily="34" charset="0"/>
                        </a:rPr>
                        <a:t>H1</a:t>
                      </a:r>
                      <a:r>
                        <a:rPr lang="en-US" altLang="zh-CN" sz="800" b="0" dirty="0" smtClean="0">
                          <a:latin typeface="Arial" pitchFamily="34" charset="0"/>
                          <a:ea typeface="微软雅黑" pitchFamily="34" charset="-122"/>
                          <a:cs typeface="Arial" pitchFamily="34" charset="0"/>
                        </a:rPr>
                        <a:t> stops running while </a:t>
                      </a:r>
                      <a:r>
                        <a:rPr lang="en-US" altLang="zh-CN" sz="800" b="0" dirty="0" err="1" smtClean="0">
                          <a:latin typeface="Arial" pitchFamily="34" charset="0"/>
                          <a:ea typeface="微软雅黑" pitchFamily="34" charset="-122"/>
                          <a:cs typeface="Arial" pitchFamily="34" charset="0"/>
                        </a:rPr>
                        <a:t>H2</a:t>
                      </a:r>
                      <a:r>
                        <a:rPr lang="en-US" altLang="zh-CN" sz="800" b="0" dirty="0" smtClean="0">
                          <a:latin typeface="Arial" pitchFamily="34" charset="0"/>
                          <a:ea typeface="微软雅黑" pitchFamily="34" charset="-122"/>
                          <a:cs typeface="Arial" pitchFamily="34" charset="0"/>
                        </a:rPr>
                        <a:t> continues running.</a:t>
                      </a:r>
                      <a:endParaRPr lang="zh-CN" altLang="en-US" sz="800" b="0" dirty="0" smtClean="0">
                        <a:latin typeface="Arial" pitchFamily="34" charset="0"/>
                        <a:ea typeface="微软雅黑" pitchFamily="34" charset="-122"/>
                        <a:cs typeface="Arial" pitchFamily="34" charset="0"/>
                      </a:endParaRPr>
                    </a:p>
                  </a:txBody>
                  <a:tcPr marL="68580" marR="68580" marT="34290" marB="34290" anchor="ctr"/>
                </a:tc>
              </a:tr>
            </a:tbl>
          </a:graphicData>
        </a:graphic>
      </p:graphicFrame>
      <p:grpSp>
        <p:nvGrpSpPr>
          <p:cNvPr id="2" name="组合 29"/>
          <p:cNvGrpSpPr/>
          <p:nvPr/>
        </p:nvGrpSpPr>
        <p:grpSpPr>
          <a:xfrm>
            <a:off x="1445543" y="1534534"/>
            <a:ext cx="964815" cy="494096"/>
            <a:chOff x="124442" y="1195208"/>
            <a:chExt cx="1063008" cy="942746"/>
          </a:xfrm>
        </p:grpSpPr>
        <p:sp>
          <p:nvSpPr>
            <p:cNvPr id="15" name="矩形 14"/>
            <p:cNvSpPr/>
            <p:nvPr/>
          </p:nvSpPr>
          <p:spPr bwMode="auto">
            <a:xfrm>
              <a:off x="165100" y="1866900"/>
              <a:ext cx="3429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dirty="0">
                <a:latin typeface="Arial" pitchFamily="34" charset="0"/>
                <a:ea typeface="黑体" pitchFamily="49" charset="-122"/>
                <a:cs typeface="Arial" pitchFamily="34" charset="0"/>
              </a:endParaRPr>
            </a:p>
          </p:txBody>
        </p:sp>
        <p:sp>
          <p:nvSpPr>
            <p:cNvPr id="16" name="TextBox 15"/>
            <p:cNvSpPr txBox="1"/>
            <p:nvPr/>
          </p:nvSpPr>
          <p:spPr>
            <a:xfrm>
              <a:off x="124442" y="1785607"/>
              <a:ext cx="312961" cy="352347"/>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H1</a:t>
              </a:r>
              <a:endParaRPr lang="zh-CN" altLang="en-US" sz="600" dirty="0">
                <a:solidFill>
                  <a:schemeClr val="bg1"/>
                </a:solidFill>
                <a:latin typeface="Arial" pitchFamily="34" charset="0"/>
                <a:cs typeface="Arial" pitchFamily="34" charset="0"/>
              </a:endParaRPr>
            </a:p>
          </p:txBody>
        </p:sp>
        <p:sp>
          <p:nvSpPr>
            <p:cNvPr id="17" name="矩形 16"/>
            <p:cNvSpPr/>
            <p:nvPr/>
          </p:nvSpPr>
          <p:spPr bwMode="auto">
            <a:xfrm>
              <a:off x="844550" y="1866900"/>
              <a:ext cx="3429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dirty="0">
                <a:latin typeface="Arial" pitchFamily="34" charset="0"/>
                <a:ea typeface="黑体" pitchFamily="49" charset="-122"/>
                <a:cs typeface="Arial" pitchFamily="34" charset="0"/>
              </a:endParaRPr>
            </a:p>
          </p:txBody>
        </p:sp>
        <p:sp>
          <p:nvSpPr>
            <p:cNvPr id="18" name="TextBox 17"/>
            <p:cNvSpPr txBox="1"/>
            <p:nvPr/>
          </p:nvSpPr>
          <p:spPr>
            <a:xfrm>
              <a:off x="812784" y="1785607"/>
              <a:ext cx="312961" cy="352347"/>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H2</a:t>
              </a:r>
              <a:endParaRPr lang="zh-CN" altLang="en-US" sz="600" dirty="0">
                <a:solidFill>
                  <a:schemeClr val="bg1"/>
                </a:solidFill>
                <a:latin typeface="Arial" pitchFamily="34" charset="0"/>
                <a:cs typeface="Arial" pitchFamily="34" charset="0"/>
              </a:endParaRPr>
            </a:p>
          </p:txBody>
        </p:sp>
        <p:sp>
          <p:nvSpPr>
            <p:cNvPr id="19" name="椭圆 18"/>
            <p:cNvSpPr/>
            <p:nvPr/>
          </p:nvSpPr>
          <p:spPr bwMode="auto">
            <a:xfrm>
              <a:off x="539750" y="1276350"/>
              <a:ext cx="241300" cy="203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20" name="TextBox 19"/>
            <p:cNvSpPr txBox="1"/>
            <p:nvPr/>
          </p:nvSpPr>
          <p:spPr>
            <a:xfrm>
              <a:off x="515603" y="1195208"/>
              <a:ext cx="265276" cy="352347"/>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C</a:t>
              </a:r>
              <a:endParaRPr lang="zh-CN" altLang="en-US" sz="600" dirty="0">
                <a:solidFill>
                  <a:schemeClr val="bg1"/>
                </a:solidFill>
                <a:latin typeface="Arial" pitchFamily="34" charset="0"/>
                <a:cs typeface="Arial" pitchFamily="34" charset="0"/>
              </a:endParaRPr>
            </a:p>
          </p:txBody>
        </p:sp>
        <p:cxnSp>
          <p:nvCxnSpPr>
            <p:cNvPr id="22" name="直接箭头连接符 21"/>
            <p:cNvCxnSpPr>
              <a:stCxn id="20" idx="2"/>
              <a:endCxn id="18" idx="0"/>
            </p:cNvCxnSpPr>
            <p:nvPr/>
          </p:nvCxnSpPr>
          <p:spPr bwMode="auto">
            <a:xfrm>
              <a:off x="648241" y="1547555"/>
              <a:ext cx="321024" cy="238052"/>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24" name="直接箭头连接符 23"/>
            <p:cNvCxnSpPr>
              <a:stCxn id="16" idx="3"/>
              <a:endCxn id="18" idx="1"/>
            </p:cNvCxnSpPr>
            <p:nvPr/>
          </p:nvCxnSpPr>
          <p:spPr bwMode="auto">
            <a:xfrm>
              <a:off x="437403" y="1961781"/>
              <a:ext cx="375381"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27" name="直接箭头连接符 26"/>
            <p:cNvCxnSpPr>
              <a:stCxn id="16" idx="0"/>
              <a:endCxn id="20" idx="2"/>
            </p:cNvCxnSpPr>
            <p:nvPr/>
          </p:nvCxnSpPr>
          <p:spPr bwMode="auto">
            <a:xfrm flipV="1">
              <a:off x="280923" y="1547555"/>
              <a:ext cx="367318" cy="238052"/>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grpSp>
      <p:sp>
        <p:nvSpPr>
          <p:cNvPr id="32" name="矩形 31"/>
          <p:cNvSpPr/>
          <p:nvPr/>
        </p:nvSpPr>
        <p:spPr bwMode="auto">
          <a:xfrm>
            <a:off x="1482446" y="2362521"/>
            <a:ext cx="311225" cy="798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dirty="0">
              <a:latin typeface="Arial" pitchFamily="34" charset="0"/>
              <a:ea typeface="黑体" pitchFamily="49" charset="-122"/>
              <a:cs typeface="Arial" pitchFamily="34" charset="0"/>
            </a:endParaRPr>
          </a:p>
        </p:txBody>
      </p:sp>
      <p:sp>
        <p:nvSpPr>
          <p:cNvPr id="33" name="1d986fb2-071e-48ed-9b30-0f08409d8312"/>
          <p:cNvSpPr txBox="1"/>
          <p:nvPr/>
        </p:nvSpPr>
        <p:spPr>
          <a:xfrm>
            <a:off x="1445543" y="2319915"/>
            <a:ext cx="28405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H1</a:t>
            </a:r>
            <a:endParaRPr lang="zh-CN" altLang="en-US" sz="600" dirty="0">
              <a:solidFill>
                <a:schemeClr val="bg1"/>
              </a:solidFill>
              <a:latin typeface="Arial" pitchFamily="34" charset="0"/>
              <a:cs typeface="Arial" pitchFamily="34" charset="0"/>
            </a:endParaRPr>
          </a:p>
        </p:txBody>
      </p:sp>
      <p:sp>
        <p:nvSpPr>
          <p:cNvPr id="34" name="c16fb3ad-dfd6-4c9c-9790-8ebf3f8280f4"/>
          <p:cNvSpPr/>
          <p:nvPr/>
        </p:nvSpPr>
        <p:spPr bwMode="auto">
          <a:xfrm>
            <a:off x="2099134" y="2362521"/>
            <a:ext cx="311225" cy="798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dirty="0">
              <a:latin typeface="Arial" pitchFamily="34" charset="0"/>
              <a:ea typeface="黑体" pitchFamily="49" charset="-122"/>
              <a:cs typeface="Arial" pitchFamily="34" charset="0"/>
            </a:endParaRPr>
          </a:p>
        </p:txBody>
      </p:sp>
      <p:sp>
        <p:nvSpPr>
          <p:cNvPr id="35" name="c16030a0-ff96-4470-9abf-2a4f7587c5b2"/>
          <p:cNvSpPr txBox="1"/>
          <p:nvPr/>
        </p:nvSpPr>
        <p:spPr>
          <a:xfrm>
            <a:off x="2070301" y="2319916"/>
            <a:ext cx="28405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H2</a:t>
            </a:r>
            <a:endParaRPr lang="zh-CN" altLang="en-US" sz="600" dirty="0">
              <a:solidFill>
                <a:schemeClr val="bg1"/>
              </a:solidFill>
              <a:latin typeface="Arial" pitchFamily="34" charset="0"/>
              <a:cs typeface="Arial" pitchFamily="34" charset="0"/>
            </a:endParaRPr>
          </a:p>
        </p:txBody>
      </p:sp>
      <p:sp>
        <p:nvSpPr>
          <p:cNvPr id="36" name="babf93d9-eae2-4fa9-91fd-7ef600485c41"/>
          <p:cNvSpPr/>
          <p:nvPr/>
        </p:nvSpPr>
        <p:spPr bwMode="auto">
          <a:xfrm>
            <a:off x="1822488" y="2053013"/>
            <a:ext cx="219011" cy="10649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37" name="3aea7c19-156d-4502-8d4f-0744b90a4882"/>
          <p:cNvSpPr txBox="1"/>
          <p:nvPr/>
        </p:nvSpPr>
        <p:spPr>
          <a:xfrm>
            <a:off x="1808063" y="2010486"/>
            <a:ext cx="24077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C</a:t>
            </a:r>
            <a:endParaRPr lang="zh-CN" altLang="en-US" sz="600" dirty="0">
              <a:solidFill>
                <a:schemeClr val="bg1"/>
              </a:solidFill>
              <a:latin typeface="Arial" pitchFamily="34" charset="0"/>
              <a:cs typeface="Arial" pitchFamily="34" charset="0"/>
            </a:endParaRPr>
          </a:p>
        </p:txBody>
      </p:sp>
      <p:cxnSp>
        <p:nvCxnSpPr>
          <p:cNvPr id="38" name="65696dd1-43d9-4135-9af2-c06d379a2373"/>
          <p:cNvCxnSpPr>
            <a:stCxn id="37" idx="2"/>
            <a:endCxn id="35" idx="0"/>
          </p:cNvCxnSpPr>
          <p:nvPr/>
        </p:nvCxnSpPr>
        <p:spPr bwMode="auto">
          <a:xfrm>
            <a:off x="1928449" y="2195152"/>
            <a:ext cx="283878" cy="124764"/>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39" name="5294011f-b382-4afc-8ea6-28409a36cd37"/>
          <p:cNvCxnSpPr>
            <a:stCxn id="33" idx="3"/>
            <a:endCxn id="35" idx="1"/>
          </p:cNvCxnSpPr>
          <p:nvPr/>
        </p:nvCxnSpPr>
        <p:spPr bwMode="auto">
          <a:xfrm>
            <a:off x="1729595" y="2412248"/>
            <a:ext cx="340706" cy="1"/>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40" name="cbc098b6-beb8-4a85-b1fe-52950494fa2a"/>
          <p:cNvCxnSpPr>
            <a:stCxn id="33" idx="0"/>
            <a:endCxn id="37" idx="2"/>
          </p:cNvCxnSpPr>
          <p:nvPr/>
        </p:nvCxnSpPr>
        <p:spPr bwMode="auto">
          <a:xfrm flipV="1">
            <a:off x="1587569" y="2195152"/>
            <a:ext cx="340880" cy="124763"/>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42" name="矩形 41"/>
          <p:cNvSpPr/>
          <p:nvPr/>
        </p:nvSpPr>
        <p:spPr bwMode="auto">
          <a:xfrm>
            <a:off x="1482446" y="2818915"/>
            <a:ext cx="311225" cy="798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dirty="0">
              <a:latin typeface="Arial" pitchFamily="34" charset="0"/>
              <a:ea typeface="黑体" pitchFamily="49" charset="-122"/>
              <a:cs typeface="Arial" pitchFamily="34" charset="0"/>
            </a:endParaRPr>
          </a:p>
        </p:txBody>
      </p:sp>
      <p:sp>
        <p:nvSpPr>
          <p:cNvPr id="43" name="f57d39ef-1c6f-4ffb-a4bd-b30f564a023f"/>
          <p:cNvSpPr txBox="1"/>
          <p:nvPr/>
        </p:nvSpPr>
        <p:spPr>
          <a:xfrm>
            <a:off x="1445543" y="2776309"/>
            <a:ext cx="28405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H1</a:t>
            </a:r>
            <a:endParaRPr lang="zh-CN" altLang="en-US" sz="600" dirty="0">
              <a:solidFill>
                <a:schemeClr val="bg1"/>
              </a:solidFill>
              <a:latin typeface="Arial" pitchFamily="34" charset="0"/>
              <a:cs typeface="Arial" pitchFamily="34" charset="0"/>
            </a:endParaRPr>
          </a:p>
        </p:txBody>
      </p:sp>
      <p:sp>
        <p:nvSpPr>
          <p:cNvPr id="44" name="b1d12593-eba9-411d-a5bf-705d4ba9bb5a"/>
          <p:cNvSpPr/>
          <p:nvPr/>
        </p:nvSpPr>
        <p:spPr bwMode="auto">
          <a:xfrm>
            <a:off x="2099134" y="2818915"/>
            <a:ext cx="311225" cy="798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dirty="0">
              <a:latin typeface="Arial" pitchFamily="34" charset="0"/>
              <a:ea typeface="黑体" pitchFamily="49" charset="-122"/>
              <a:cs typeface="Arial" pitchFamily="34" charset="0"/>
            </a:endParaRPr>
          </a:p>
        </p:txBody>
      </p:sp>
      <p:sp>
        <p:nvSpPr>
          <p:cNvPr id="45" name="a37e9ac7-6c83-4f76-a255-0104fd2a33f0"/>
          <p:cNvSpPr txBox="1"/>
          <p:nvPr/>
        </p:nvSpPr>
        <p:spPr>
          <a:xfrm>
            <a:off x="2070301" y="2776309"/>
            <a:ext cx="28405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H2</a:t>
            </a:r>
            <a:endParaRPr lang="zh-CN" altLang="en-US" sz="600" dirty="0">
              <a:solidFill>
                <a:schemeClr val="bg1"/>
              </a:solidFill>
              <a:latin typeface="Arial" pitchFamily="34" charset="0"/>
              <a:cs typeface="Arial" pitchFamily="34" charset="0"/>
            </a:endParaRPr>
          </a:p>
        </p:txBody>
      </p:sp>
      <p:sp>
        <p:nvSpPr>
          <p:cNvPr id="46" name="6f46bc7c-c65f-48b8-9b94-ead37f40e9c8"/>
          <p:cNvSpPr/>
          <p:nvPr/>
        </p:nvSpPr>
        <p:spPr bwMode="auto">
          <a:xfrm>
            <a:off x="1822488" y="2509406"/>
            <a:ext cx="219011" cy="10649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47" name="346f7fb9-065a-48cf-b701-22b5ce28ee65"/>
          <p:cNvSpPr txBox="1"/>
          <p:nvPr/>
        </p:nvSpPr>
        <p:spPr>
          <a:xfrm>
            <a:off x="1815555" y="2473399"/>
            <a:ext cx="24077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C</a:t>
            </a:r>
            <a:endParaRPr lang="zh-CN" altLang="en-US" sz="600" dirty="0">
              <a:solidFill>
                <a:schemeClr val="bg1"/>
              </a:solidFill>
              <a:latin typeface="Arial" pitchFamily="34" charset="0"/>
              <a:cs typeface="Arial" pitchFamily="34" charset="0"/>
            </a:endParaRPr>
          </a:p>
        </p:txBody>
      </p:sp>
      <p:cxnSp>
        <p:nvCxnSpPr>
          <p:cNvPr id="48" name="e8a09990-db66-4b26-a3eb-bd4dff48b77a"/>
          <p:cNvCxnSpPr>
            <a:stCxn id="47" idx="2"/>
            <a:endCxn id="45" idx="0"/>
          </p:cNvCxnSpPr>
          <p:nvPr/>
        </p:nvCxnSpPr>
        <p:spPr bwMode="auto">
          <a:xfrm>
            <a:off x="1935941" y="2658065"/>
            <a:ext cx="276386" cy="118244"/>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49" name="d8d797be-4e68-495a-a898-4c1057cb4538"/>
          <p:cNvCxnSpPr>
            <a:stCxn id="43" idx="3"/>
            <a:endCxn id="45" idx="1"/>
          </p:cNvCxnSpPr>
          <p:nvPr/>
        </p:nvCxnSpPr>
        <p:spPr bwMode="auto">
          <a:xfrm>
            <a:off x="1729595" y="2868642"/>
            <a:ext cx="340706"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50" name="ebbc5ef6-5215-46ce-b62a-ab26db2e3530"/>
          <p:cNvCxnSpPr>
            <a:stCxn id="43" idx="0"/>
            <a:endCxn id="47" idx="2"/>
          </p:cNvCxnSpPr>
          <p:nvPr/>
        </p:nvCxnSpPr>
        <p:spPr bwMode="auto">
          <a:xfrm flipV="1">
            <a:off x="1587569" y="2658065"/>
            <a:ext cx="348372" cy="118244"/>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52" name="矩形 51"/>
          <p:cNvSpPr/>
          <p:nvPr/>
        </p:nvSpPr>
        <p:spPr bwMode="auto">
          <a:xfrm>
            <a:off x="1482446" y="3320947"/>
            <a:ext cx="311225" cy="798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dirty="0">
              <a:latin typeface="Arial" pitchFamily="34" charset="0"/>
              <a:ea typeface="黑体" pitchFamily="49" charset="-122"/>
              <a:cs typeface="Arial" pitchFamily="34" charset="0"/>
            </a:endParaRPr>
          </a:p>
        </p:txBody>
      </p:sp>
      <p:sp>
        <p:nvSpPr>
          <p:cNvPr id="53" name="6ebb0c0b-091e-4f36-94a4-02e2276c3990"/>
          <p:cNvSpPr txBox="1"/>
          <p:nvPr/>
        </p:nvSpPr>
        <p:spPr>
          <a:xfrm>
            <a:off x="1445543" y="3278341"/>
            <a:ext cx="28405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H1</a:t>
            </a:r>
            <a:endParaRPr lang="zh-CN" altLang="en-US" sz="600" dirty="0">
              <a:solidFill>
                <a:schemeClr val="bg1"/>
              </a:solidFill>
              <a:latin typeface="Arial" pitchFamily="34" charset="0"/>
              <a:cs typeface="Arial" pitchFamily="34" charset="0"/>
            </a:endParaRPr>
          </a:p>
        </p:txBody>
      </p:sp>
      <p:sp>
        <p:nvSpPr>
          <p:cNvPr id="54" name="20a6a5e7-3f4c-4bfb-bd87-96e25df35715"/>
          <p:cNvSpPr/>
          <p:nvPr/>
        </p:nvSpPr>
        <p:spPr bwMode="auto">
          <a:xfrm>
            <a:off x="2099134" y="3320947"/>
            <a:ext cx="311225" cy="798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dirty="0">
              <a:latin typeface="Arial" pitchFamily="34" charset="0"/>
              <a:ea typeface="黑体" pitchFamily="49" charset="-122"/>
              <a:cs typeface="Arial" pitchFamily="34" charset="0"/>
            </a:endParaRPr>
          </a:p>
        </p:txBody>
      </p:sp>
      <p:sp>
        <p:nvSpPr>
          <p:cNvPr id="55" name="8a636d32-d658-4ca3-97d1-3bf0a3a90316"/>
          <p:cNvSpPr txBox="1"/>
          <p:nvPr/>
        </p:nvSpPr>
        <p:spPr>
          <a:xfrm>
            <a:off x="2070301" y="3278341"/>
            <a:ext cx="28405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H2</a:t>
            </a:r>
            <a:endParaRPr lang="zh-CN" altLang="en-US" sz="600" dirty="0">
              <a:solidFill>
                <a:schemeClr val="bg1"/>
              </a:solidFill>
              <a:latin typeface="Arial" pitchFamily="34" charset="0"/>
              <a:cs typeface="Arial" pitchFamily="34" charset="0"/>
            </a:endParaRPr>
          </a:p>
        </p:txBody>
      </p:sp>
      <p:sp>
        <p:nvSpPr>
          <p:cNvPr id="56" name="eee78e49-21c4-4c32-99fd-1d6c06065661"/>
          <p:cNvSpPr/>
          <p:nvPr/>
        </p:nvSpPr>
        <p:spPr bwMode="auto">
          <a:xfrm>
            <a:off x="1822488" y="3011438"/>
            <a:ext cx="219011" cy="10649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57" name="46a892a4-221b-482c-95c4-b8b1828f3e5d"/>
          <p:cNvSpPr txBox="1"/>
          <p:nvPr/>
        </p:nvSpPr>
        <p:spPr>
          <a:xfrm>
            <a:off x="1808063" y="2975431"/>
            <a:ext cx="24077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C</a:t>
            </a:r>
            <a:endParaRPr lang="zh-CN" altLang="en-US" sz="600" dirty="0">
              <a:solidFill>
                <a:schemeClr val="bg1"/>
              </a:solidFill>
              <a:latin typeface="Arial" pitchFamily="34" charset="0"/>
              <a:cs typeface="Arial" pitchFamily="34" charset="0"/>
            </a:endParaRPr>
          </a:p>
        </p:txBody>
      </p:sp>
      <p:cxnSp>
        <p:nvCxnSpPr>
          <p:cNvPr id="58" name="e4d70673-cf11-4421-873a-37f7f954f9ff"/>
          <p:cNvCxnSpPr>
            <a:stCxn id="57" idx="2"/>
            <a:endCxn id="55" idx="0"/>
          </p:cNvCxnSpPr>
          <p:nvPr/>
        </p:nvCxnSpPr>
        <p:spPr bwMode="auto">
          <a:xfrm>
            <a:off x="1928449" y="3160097"/>
            <a:ext cx="283878" cy="118244"/>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59" name="9a8352a2-a1f7-4720-aa3b-eb030564765f"/>
          <p:cNvCxnSpPr>
            <a:stCxn id="53" idx="3"/>
            <a:endCxn id="55" idx="1"/>
          </p:cNvCxnSpPr>
          <p:nvPr/>
        </p:nvCxnSpPr>
        <p:spPr bwMode="auto">
          <a:xfrm>
            <a:off x="1729595" y="3370674"/>
            <a:ext cx="340706"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60" name="72b2044f-0572-4fda-9266-eb0c47977ac2"/>
          <p:cNvCxnSpPr>
            <a:stCxn id="53" idx="0"/>
            <a:endCxn id="57" idx="2"/>
          </p:cNvCxnSpPr>
          <p:nvPr/>
        </p:nvCxnSpPr>
        <p:spPr bwMode="auto">
          <a:xfrm flipV="1">
            <a:off x="1587569" y="3160097"/>
            <a:ext cx="340880" cy="118244"/>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82" name="矩形 81"/>
          <p:cNvSpPr/>
          <p:nvPr/>
        </p:nvSpPr>
        <p:spPr bwMode="auto">
          <a:xfrm>
            <a:off x="1473273" y="3807876"/>
            <a:ext cx="311225" cy="798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dirty="0">
              <a:latin typeface="Arial" pitchFamily="34" charset="0"/>
              <a:ea typeface="黑体" pitchFamily="49" charset="-122"/>
              <a:cs typeface="Arial" pitchFamily="34" charset="0"/>
            </a:endParaRPr>
          </a:p>
        </p:txBody>
      </p:sp>
      <p:sp>
        <p:nvSpPr>
          <p:cNvPr id="83" name="42039c6a-505a-4e69-9542-323e11f29386"/>
          <p:cNvSpPr txBox="1"/>
          <p:nvPr/>
        </p:nvSpPr>
        <p:spPr>
          <a:xfrm>
            <a:off x="1436370" y="3765270"/>
            <a:ext cx="28405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H1</a:t>
            </a:r>
            <a:endParaRPr lang="zh-CN" altLang="en-US" sz="600" dirty="0">
              <a:solidFill>
                <a:schemeClr val="bg1"/>
              </a:solidFill>
              <a:latin typeface="Arial" pitchFamily="34" charset="0"/>
              <a:cs typeface="Arial" pitchFamily="34" charset="0"/>
            </a:endParaRPr>
          </a:p>
        </p:txBody>
      </p:sp>
      <p:sp>
        <p:nvSpPr>
          <p:cNvPr id="84" name="7e53efa9-b006-4f25-bd86-e861cb86e05a"/>
          <p:cNvSpPr/>
          <p:nvPr/>
        </p:nvSpPr>
        <p:spPr bwMode="auto">
          <a:xfrm>
            <a:off x="2089960" y="3807876"/>
            <a:ext cx="311225" cy="798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dirty="0">
              <a:latin typeface="Arial" pitchFamily="34" charset="0"/>
              <a:ea typeface="黑体" pitchFamily="49" charset="-122"/>
              <a:cs typeface="Arial" pitchFamily="34" charset="0"/>
            </a:endParaRPr>
          </a:p>
        </p:txBody>
      </p:sp>
      <p:sp>
        <p:nvSpPr>
          <p:cNvPr id="85" name="7f33989f-f207-462e-b59c-2458fb45a39d"/>
          <p:cNvSpPr txBox="1"/>
          <p:nvPr/>
        </p:nvSpPr>
        <p:spPr>
          <a:xfrm>
            <a:off x="2061128" y="3765271"/>
            <a:ext cx="28405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H2</a:t>
            </a:r>
            <a:endParaRPr lang="zh-CN" altLang="en-US" sz="600" dirty="0">
              <a:solidFill>
                <a:schemeClr val="bg1"/>
              </a:solidFill>
              <a:latin typeface="Arial" pitchFamily="34" charset="0"/>
              <a:cs typeface="Arial" pitchFamily="34" charset="0"/>
            </a:endParaRPr>
          </a:p>
        </p:txBody>
      </p:sp>
      <p:sp>
        <p:nvSpPr>
          <p:cNvPr id="86" name="5b2f2a8d-6980-4b30-ad39-274234b3b156"/>
          <p:cNvSpPr/>
          <p:nvPr/>
        </p:nvSpPr>
        <p:spPr bwMode="auto">
          <a:xfrm>
            <a:off x="1813315" y="3498368"/>
            <a:ext cx="219011" cy="10649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87" name="bdfd13c6-3a78-424a-ab24-f0dc8c23a033"/>
          <p:cNvSpPr txBox="1"/>
          <p:nvPr/>
        </p:nvSpPr>
        <p:spPr>
          <a:xfrm>
            <a:off x="1798890" y="3455841"/>
            <a:ext cx="240772" cy="184666"/>
          </a:xfrm>
          <a:prstGeom prst="rect">
            <a:avLst/>
          </a:prstGeom>
          <a:noFill/>
        </p:spPr>
        <p:txBody>
          <a:bodyPr wrap="none" rtlCol="0">
            <a:spAutoFit/>
          </a:bodyPr>
          <a:lstStyle/>
          <a:p>
            <a:r>
              <a:rPr lang="en-US" altLang="zh-CN" sz="600" dirty="0">
                <a:solidFill>
                  <a:schemeClr val="bg1"/>
                </a:solidFill>
                <a:latin typeface="Arial" pitchFamily="34" charset="0"/>
                <a:cs typeface="Arial" pitchFamily="34" charset="0"/>
              </a:rPr>
              <a:t>C</a:t>
            </a:r>
            <a:endParaRPr lang="zh-CN" altLang="en-US" sz="600" dirty="0">
              <a:solidFill>
                <a:schemeClr val="bg1"/>
              </a:solidFill>
              <a:latin typeface="Arial" pitchFamily="34" charset="0"/>
              <a:cs typeface="Arial" pitchFamily="34" charset="0"/>
            </a:endParaRPr>
          </a:p>
        </p:txBody>
      </p:sp>
      <p:cxnSp>
        <p:nvCxnSpPr>
          <p:cNvPr id="88" name="c7f1f569-a1d0-47a3-ae64-1c751ae149a2"/>
          <p:cNvCxnSpPr>
            <a:stCxn id="87" idx="2"/>
            <a:endCxn id="85" idx="0"/>
          </p:cNvCxnSpPr>
          <p:nvPr/>
        </p:nvCxnSpPr>
        <p:spPr bwMode="auto">
          <a:xfrm>
            <a:off x="1919276" y="3640507"/>
            <a:ext cx="283878" cy="124764"/>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89" name="d83f3068-8099-4f30-8f50-a25258f2bd22"/>
          <p:cNvCxnSpPr>
            <a:stCxn id="83" idx="3"/>
            <a:endCxn id="85" idx="1"/>
          </p:cNvCxnSpPr>
          <p:nvPr/>
        </p:nvCxnSpPr>
        <p:spPr bwMode="auto">
          <a:xfrm>
            <a:off x="1720422" y="3857603"/>
            <a:ext cx="340706" cy="1"/>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90" name="bca160b0-fb8f-4bdb-9eb6-fd350d21ccc2"/>
          <p:cNvCxnSpPr>
            <a:stCxn id="83" idx="0"/>
            <a:endCxn id="87" idx="2"/>
          </p:cNvCxnSpPr>
          <p:nvPr/>
        </p:nvCxnSpPr>
        <p:spPr bwMode="auto">
          <a:xfrm flipV="1">
            <a:off x="1578396" y="3640507"/>
            <a:ext cx="340880" cy="124763"/>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92" name="1358a07e-07af-4269-89b1-edb1b14546f9"/>
          <p:cNvSpPr/>
          <p:nvPr/>
        </p:nvSpPr>
        <p:spPr bwMode="auto">
          <a:xfrm>
            <a:off x="1867364" y="1561745"/>
            <a:ext cx="134853" cy="130397"/>
          </a:xfrm>
          <a:prstGeom prst="mathMultiply">
            <a:avLst/>
          </a:prstGeom>
          <a:solidFill>
            <a:srgbClr val="FF0000"/>
          </a:solidFill>
          <a:ln w="3175" cap="flat" cmpd="sng" algn="ctr">
            <a:solidFill>
              <a:schemeClr val="accent5">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93" name="6aa6bf65-7118-4949-bc6b-6074b1a1ba15"/>
          <p:cNvSpPr/>
          <p:nvPr/>
        </p:nvSpPr>
        <p:spPr bwMode="auto">
          <a:xfrm>
            <a:off x="1717526" y="2181136"/>
            <a:ext cx="134853" cy="130397"/>
          </a:xfrm>
          <a:prstGeom prst="mathMultiply">
            <a:avLst/>
          </a:prstGeom>
          <a:solidFill>
            <a:srgbClr val="FF0000"/>
          </a:solidFill>
          <a:ln w="3175" cap="flat" cmpd="sng" algn="ctr">
            <a:solidFill>
              <a:schemeClr val="accent5">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94" name="bb2a7827-feed-4b1b-8641-c3cd894d8de2"/>
          <p:cNvSpPr/>
          <p:nvPr/>
        </p:nvSpPr>
        <p:spPr bwMode="auto">
          <a:xfrm>
            <a:off x="1567688" y="2800528"/>
            <a:ext cx="134853" cy="130397"/>
          </a:xfrm>
          <a:prstGeom prst="mathMultiply">
            <a:avLst/>
          </a:prstGeom>
          <a:solidFill>
            <a:srgbClr val="FF0000"/>
          </a:solidFill>
          <a:ln w="3175" cap="flat" cmpd="sng" algn="ctr">
            <a:solidFill>
              <a:schemeClr val="accent5">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95" name="af900e8b-6bfa-4c6f-b869-46472f3af689"/>
          <p:cNvSpPr/>
          <p:nvPr/>
        </p:nvSpPr>
        <p:spPr bwMode="auto">
          <a:xfrm>
            <a:off x="1882348" y="3296039"/>
            <a:ext cx="134853" cy="130397"/>
          </a:xfrm>
          <a:prstGeom prst="mathMultiply">
            <a:avLst/>
          </a:prstGeom>
          <a:solidFill>
            <a:srgbClr val="FF0000"/>
          </a:solidFill>
          <a:ln w="3175" cap="flat" cmpd="sng" algn="ctr">
            <a:solidFill>
              <a:schemeClr val="accent5">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100" name="9d1521d4-6d61-412c-be11-040a62aac59f"/>
          <p:cNvSpPr/>
          <p:nvPr/>
        </p:nvSpPr>
        <p:spPr bwMode="auto">
          <a:xfrm>
            <a:off x="1708353" y="3626490"/>
            <a:ext cx="134853" cy="130397"/>
          </a:xfrm>
          <a:prstGeom prst="mathMultiply">
            <a:avLst/>
          </a:prstGeom>
          <a:solidFill>
            <a:srgbClr val="FF0000"/>
          </a:solidFill>
          <a:ln w="3175" cap="flat" cmpd="sng" algn="ctr">
            <a:solidFill>
              <a:schemeClr val="accent5">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101" name="cb44cfe3-729a-4edd-b998-8d0ed4e775b9"/>
          <p:cNvSpPr/>
          <p:nvPr/>
        </p:nvSpPr>
        <p:spPr bwMode="auto">
          <a:xfrm>
            <a:off x="1873175" y="3782968"/>
            <a:ext cx="134853" cy="130397"/>
          </a:xfrm>
          <a:prstGeom prst="mathMultiply">
            <a:avLst/>
          </a:prstGeom>
          <a:solidFill>
            <a:srgbClr val="FF0000"/>
          </a:solidFill>
          <a:ln w="3175" cap="flat" cmpd="sng" algn="ctr">
            <a:solidFill>
              <a:schemeClr val="accent5">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93338" y="901800"/>
            <a:ext cx="4670312" cy="653653"/>
          </a:xfrm>
          <a:prstGeom prst="rect">
            <a:avLst/>
          </a:prstGeom>
        </p:spPr>
        <p:txBody>
          <a:bodyPr lIns="68570" tIns="34286" rIns="68570" bIns="34286"/>
          <a:lstStyle/>
          <a:p>
            <a:pPr defTabSz="685703" eaLnBrk="0" hangingPunct="0">
              <a:defRPr/>
            </a:pPr>
            <a:r>
              <a:rPr lang="ru-RU" sz="3300" b="1" kern="0" dirty="0">
                <a:solidFill>
                  <a:srgbClr val="0080CB"/>
                </a:solidFill>
                <a:latin typeface="Arial" pitchFamily="34" charset="0"/>
                <a:ea typeface="微软雅黑" pitchFamily="34" charset="-122"/>
                <a:cs typeface="Arial" pitchFamily="34" charset="0"/>
              </a:rPr>
              <a:t>Содержание</a:t>
            </a:r>
            <a:endParaRPr lang="en-US" sz="3300" b="1" kern="0" dirty="0">
              <a:solidFill>
                <a:srgbClr val="0080CB"/>
              </a:solidFill>
              <a:latin typeface="Arial" pitchFamily="34" charset="0"/>
              <a:ea typeface="微软雅黑" pitchFamily="34" charset="-122"/>
              <a:cs typeface="Arial" pitchFamily="34" charset="0"/>
            </a:endParaRPr>
          </a:p>
        </p:txBody>
      </p:sp>
      <p:sp>
        <p:nvSpPr>
          <p:cNvPr id="22" name="Freeform 6"/>
          <p:cNvSpPr>
            <a:spLocks/>
          </p:cNvSpPr>
          <p:nvPr/>
        </p:nvSpPr>
        <p:spPr bwMode="gray">
          <a:xfrm>
            <a:off x="1942908" y="2741889"/>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b="1" dirty="0">
              <a:latin typeface="Arial" pitchFamily="34" charset="0"/>
              <a:ea typeface="微软雅黑" pitchFamily="34" charset="-122"/>
              <a:cs typeface="Arial" pitchFamily="34" charset="0"/>
            </a:endParaRPr>
          </a:p>
        </p:txBody>
      </p:sp>
      <p:sp>
        <p:nvSpPr>
          <p:cNvPr id="23" name="Freeform 7"/>
          <p:cNvSpPr>
            <a:spLocks/>
          </p:cNvSpPr>
          <p:nvPr/>
        </p:nvSpPr>
        <p:spPr bwMode="gray">
          <a:xfrm>
            <a:off x="1416652" y="2741889"/>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dirty="0">
              <a:latin typeface="Arial" pitchFamily="34" charset="0"/>
              <a:ea typeface="微软雅黑" pitchFamily="34" charset="-122"/>
              <a:cs typeface="Arial" pitchFamily="34" charset="0"/>
            </a:endParaRPr>
          </a:p>
        </p:txBody>
      </p:sp>
      <p:sp>
        <p:nvSpPr>
          <p:cNvPr id="24" name="Text Box 8"/>
          <p:cNvSpPr txBox="1">
            <a:spLocks noChangeArrowheads="1"/>
          </p:cNvSpPr>
          <p:nvPr/>
        </p:nvSpPr>
        <p:spPr bwMode="gray">
          <a:xfrm>
            <a:off x="2019514" y="2785942"/>
            <a:ext cx="2889802" cy="300074"/>
          </a:xfrm>
          <a:prstGeom prst="rect">
            <a:avLst/>
          </a:prstGeom>
          <a:noFill/>
          <a:ln w="9525">
            <a:noFill/>
            <a:miter lim="800000"/>
            <a:headEnd/>
            <a:tailEnd/>
          </a:ln>
          <a:effectLst/>
        </p:spPr>
        <p:txBody>
          <a:bodyPr wrap="square" lIns="68570" tIns="34286" rIns="68570" bIns="34286">
            <a:spAutoFit/>
          </a:bodyPr>
          <a:lstStyle/>
          <a:p>
            <a:pPr lvl="0"/>
            <a:r>
              <a:rPr lang="ru-RU" altLang="zh-CN" sz="1500" dirty="0">
                <a:solidFill>
                  <a:srgbClr val="FFFFFF"/>
                </a:solidFill>
                <a:latin typeface="Arial" pitchFamily="34" charset="0"/>
                <a:ea typeface="微软雅黑" pitchFamily="34" charset="-122"/>
                <a:cs typeface="Arial" pitchFamily="34" charset="0"/>
              </a:rPr>
              <a:t>ФУНКЦИОНАЛ </a:t>
            </a:r>
            <a:r>
              <a:rPr lang="en-US" altLang="zh-CN" sz="1500" dirty="0">
                <a:solidFill>
                  <a:srgbClr val="FFFFFF"/>
                </a:solidFill>
                <a:latin typeface="Arial" pitchFamily="34" charset="0"/>
                <a:ea typeface="微软雅黑" pitchFamily="34" charset="-122"/>
                <a:cs typeface="Arial" pitchFamily="34" charset="0"/>
              </a:rPr>
              <a:t>HYPERMETRO</a:t>
            </a:r>
            <a:endParaRPr lang="zh-CN" altLang="en-US" sz="1500" dirty="0">
              <a:solidFill>
                <a:schemeClr val="bg1"/>
              </a:solidFill>
              <a:latin typeface="Arial" pitchFamily="34" charset="0"/>
              <a:ea typeface="微软雅黑" pitchFamily="34" charset="-122"/>
              <a:cs typeface="Arial" pitchFamily="34" charset="0"/>
            </a:endParaRPr>
          </a:p>
        </p:txBody>
      </p:sp>
      <p:sp>
        <p:nvSpPr>
          <p:cNvPr id="25" name="Freeform 9"/>
          <p:cNvSpPr>
            <a:spLocks/>
          </p:cNvSpPr>
          <p:nvPr/>
        </p:nvSpPr>
        <p:spPr bwMode="gray">
          <a:xfrm>
            <a:off x="1942908" y="2226325"/>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b="1" dirty="0">
              <a:latin typeface="Arial" pitchFamily="34" charset="0"/>
              <a:ea typeface="微软雅黑" pitchFamily="34" charset="-122"/>
              <a:cs typeface="Arial" pitchFamily="34" charset="0"/>
            </a:endParaRPr>
          </a:p>
        </p:txBody>
      </p:sp>
      <p:sp>
        <p:nvSpPr>
          <p:cNvPr id="26" name="Freeform 10"/>
          <p:cNvSpPr>
            <a:spLocks/>
          </p:cNvSpPr>
          <p:nvPr/>
        </p:nvSpPr>
        <p:spPr bwMode="gray">
          <a:xfrm>
            <a:off x="1416652" y="2226325"/>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dirty="0">
              <a:latin typeface="Arial" pitchFamily="34" charset="0"/>
              <a:ea typeface="微软雅黑" pitchFamily="34" charset="-122"/>
              <a:cs typeface="Arial" pitchFamily="34" charset="0"/>
            </a:endParaRPr>
          </a:p>
        </p:txBody>
      </p:sp>
      <p:sp>
        <p:nvSpPr>
          <p:cNvPr id="27" name="Freeform 11"/>
          <p:cNvSpPr>
            <a:spLocks/>
          </p:cNvSpPr>
          <p:nvPr/>
        </p:nvSpPr>
        <p:spPr bwMode="gray">
          <a:xfrm>
            <a:off x="1942908" y="3256850"/>
            <a:ext cx="3626703"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rgbClr val="0080CB"/>
          </a:solidFill>
          <a:ln w="19050" cap="flat" cmpd="sng">
            <a:noFill/>
            <a:prstDash val="solid"/>
            <a:round/>
            <a:headEnd/>
            <a:tailEnd/>
          </a:ln>
          <a:effectLst/>
        </p:spPr>
        <p:txBody>
          <a:bodyPr wrap="none" lIns="68570" tIns="34286" rIns="68570" bIns="34286" anchor="ctr"/>
          <a:lstStyle/>
          <a:p>
            <a:pPr>
              <a:defRPr/>
            </a:pPr>
            <a:endParaRPr lang="zh-CN" altLang="en-US" b="1" dirty="0">
              <a:latin typeface="Arial" pitchFamily="34" charset="0"/>
              <a:ea typeface="微软雅黑" pitchFamily="34" charset="-122"/>
              <a:cs typeface="Arial" pitchFamily="34" charset="0"/>
            </a:endParaRPr>
          </a:p>
        </p:txBody>
      </p:sp>
      <p:sp>
        <p:nvSpPr>
          <p:cNvPr id="28" name="Freeform 12"/>
          <p:cNvSpPr>
            <a:spLocks/>
          </p:cNvSpPr>
          <p:nvPr/>
        </p:nvSpPr>
        <p:spPr bwMode="gray">
          <a:xfrm>
            <a:off x="1416652" y="3256850"/>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rgbClr val="0080CB"/>
          </a:solidFill>
          <a:ln w="19050" cap="flat" cmpd="sng">
            <a:noFill/>
            <a:prstDash val="solid"/>
            <a:round/>
            <a:headEnd/>
            <a:tailEnd/>
          </a:ln>
          <a:effectLst/>
        </p:spPr>
        <p:txBody>
          <a:bodyPr wrap="none" lIns="68570" tIns="34286" rIns="68570" bIns="34286" anchor="ctr"/>
          <a:lstStyle/>
          <a:p>
            <a:pPr>
              <a:defRPr/>
            </a:pPr>
            <a:endParaRPr lang="zh-CN" altLang="en-US" dirty="0">
              <a:latin typeface="Arial" pitchFamily="34" charset="0"/>
              <a:ea typeface="微软雅黑" pitchFamily="34" charset="-122"/>
              <a:cs typeface="Arial" pitchFamily="34" charset="0"/>
            </a:endParaRPr>
          </a:p>
        </p:txBody>
      </p:sp>
      <p:sp>
        <p:nvSpPr>
          <p:cNvPr id="29" name="Text Box 13"/>
          <p:cNvSpPr txBox="1">
            <a:spLocks noChangeArrowheads="1"/>
          </p:cNvSpPr>
          <p:nvPr/>
        </p:nvSpPr>
        <p:spPr bwMode="gray">
          <a:xfrm>
            <a:off x="2019508" y="3255762"/>
            <a:ext cx="3569732" cy="438574"/>
          </a:xfrm>
          <a:prstGeom prst="rect">
            <a:avLst/>
          </a:prstGeom>
          <a:noFill/>
          <a:ln w="9525">
            <a:noFill/>
            <a:miter lim="800000"/>
            <a:headEnd/>
            <a:tailEnd/>
          </a:ln>
          <a:effectLst/>
        </p:spPr>
        <p:txBody>
          <a:bodyPr wrap="square" lIns="68570" tIns="34286" rIns="68570" bIns="34286">
            <a:spAutoFit/>
          </a:bodyPr>
          <a:lstStyle/>
          <a:p>
            <a:pPr lvl="0"/>
            <a:r>
              <a:rPr lang="ru-RU" altLang="zh-CN" sz="1200" dirty="0">
                <a:solidFill>
                  <a:srgbClr val="FFFFFF"/>
                </a:solidFill>
                <a:latin typeface="Arial" pitchFamily="34" charset="0"/>
                <a:ea typeface="微软雅黑" pitchFamily="34" charset="-122"/>
                <a:cs typeface="Arial" pitchFamily="34" charset="0"/>
              </a:rPr>
              <a:t>ВАРИАНТЫ РЕАЛИЗАЦИИ КАТАСТРОФОУСТОЙЧИВЫХ СЕРВИСОВ</a:t>
            </a:r>
          </a:p>
        </p:txBody>
      </p:sp>
      <p:sp>
        <p:nvSpPr>
          <p:cNvPr id="30" name="Text Box 14"/>
          <p:cNvSpPr txBox="1">
            <a:spLocks noChangeArrowheads="1"/>
          </p:cNvSpPr>
          <p:nvPr/>
        </p:nvSpPr>
        <p:spPr bwMode="gray">
          <a:xfrm>
            <a:off x="2019510" y="2270378"/>
            <a:ext cx="3203307" cy="300074"/>
          </a:xfrm>
          <a:prstGeom prst="rect">
            <a:avLst/>
          </a:prstGeom>
          <a:noFill/>
          <a:ln w="9525">
            <a:noFill/>
            <a:miter lim="800000"/>
            <a:headEnd/>
            <a:tailEnd/>
          </a:ln>
          <a:effectLst/>
        </p:spPr>
        <p:txBody>
          <a:bodyPr wrap="square" lIns="68570" tIns="34286" rIns="68570" bIns="34286">
            <a:spAutoFit/>
          </a:bodyPr>
          <a:lstStyle/>
          <a:p>
            <a:pPr lvl="0"/>
            <a:r>
              <a:rPr lang="ru-RU" altLang="zh-CN" sz="1500" dirty="0">
                <a:solidFill>
                  <a:srgbClr val="FFFFFF"/>
                </a:solidFill>
                <a:latin typeface="Arial" pitchFamily="34" charset="0"/>
                <a:ea typeface="微软雅黑" pitchFamily="34" charset="-122"/>
                <a:cs typeface="Arial" pitchFamily="34" charset="0"/>
              </a:rPr>
              <a:t>ОБЗОР ЛИНЕЙКИ СХД </a:t>
            </a:r>
            <a:r>
              <a:rPr lang="en-US" altLang="zh-CN" sz="1500" dirty="0">
                <a:solidFill>
                  <a:srgbClr val="FFFFFF"/>
                </a:solidFill>
                <a:latin typeface="Arial" pitchFamily="34" charset="0"/>
                <a:ea typeface="微软雅黑" pitchFamily="34" charset="-122"/>
                <a:cs typeface="Arial" pitchFamily="34" charset="0"/>
              </a:rPr>
              <a:t>HUAWEI</a:t>
            </a:r>
            <a:endParaRPr lang="zh-CN" altLang="en-US" sz="1500" dirty="0">
              <a:solidFill>
                <a:schemeClr val="bg1"/>
              </a:solidFill>
              <a:latin typeface="Arial" pitchFamily="34" charset="0"/>
              <a:ea typeface="微软雅黑" pitchFamily="34" charset="-122"/>
              <a:cs typeface="Arial" pitchFamily="34" charset="0"/>
            </a:endParaRPr>
          </a:p>
        </p:txBody>
      </p:sp>
      <p:sp>
        <p:nvSpPr>
          <p:cNvPr id="42" name="Text Box 16"/>
          <p:cNvSpPr txBox="1">
            <a:spLocks noChangeArrowheads="1"/>
          </p:cNvSpPr>
          <p:nvPr/>
        </p:nvSpPr>
        <p:spPr bwMode="gray">
          <a:xfrm>
            <a:off x="1555997" y="3221131"/>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4</a:t>
            </a:r>
          </a:p>
        </p:txBody>
      </p:sp>
      <p:sp>
        <p:nvSpPr>
          <p:cNvPr id="46" name="Text Box 17"/>
          <p:cNvSpPr txBox="1">
            <a:spLocks noChangeArrowheads="1"/>
          </p:cNvSpPr>
          <p:nvPr/>
        </p:nvSpPr>
        <p:spPr bwMode="gray">
          <a:xfrm>
            <a:off x="1555997" y="2197750"/>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2</a:t>
            </a:r>
          </a:p>
        </p:txBody>
      </p:sp>
      <p:sp>
        <p:nvSpPr>
          <p:cNvPr id="47" name="Text Box 18"/>
          <p:cNvSpPr txBox="1">
            <a:spLocks noChangeArrowheads="1"/>
          </p:cNvSpPr>
          <p:nvPr/>
        </p:nvSpPr>
        <p:spPr bwMode="gray">
          <a:xfrm>
            <a:off x="1555997" y="2703789"/>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3</a:t>
            </a:r>
          </a:p>
        </p:txBody>
      </p:sp>
      <p:sp>
        <p:nvSpPr>
          <p:cNvPr id="15" name="Freeform 6"/>
          <p:cNvSpPr>
            <a:spLocks/>
          </p:cNvSpPr>
          <p:nvPr/>
        </p:nvSpPr>
        <p:spPr bwMode="gray">
          <a:xfrm>
            <a:off x="1942908" y="1694957"/>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b="1" dirty="0">
              <a:latin typeface="Arial" pitchFamily="34" charset="0"/>
              <a:ea typeface="微软雅黑" pitchFamily="34" charset="-122"/>
              <a:cs typeface="Arial" pitchFamily="34" charset="0"/>
            </a:endParaRPr>
          </a:p>
        </p:txBody>
      </p:sp>
      <p:sp>
        <p:nvSpPr>
          <p:cNvPr id="16" name="Freeform 7"/>
          <p:cNvSpPr>
            <a:spLocks/>
          </p:cNvSpPr>
          <p:nvPr/>
        </p:nvSpPr>
        <p:spPr bwMode="gray">
          <a:xfrm>
            <a:off x="1416652" y="1694957"/>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dirty="0">
              <a:latin typeface="Arial" pitchFamily="34" charset="0"/>
              <a:ea typeface="微软雅黑" pitchFamily="34" charset="-122"/>
              <a:cs typeface="Arial" pitchFamily="34" charset="0"/>
            </a:endParaRPr>
          </a:p>
        </p:txBody>
      </p:sp>
      <p:sp>
        <p:nvSpPr>
          <p:cNvPr id="17" name="Text Box 8"/>
          <p:cNvSpPr txBox="1">
            <a:spLocks noChangeArrowheads="1"/>
          </p:cNvSpPr>
          <p:nvPr/>
        </p:nvSpPr>
        <p:spPr bwMode="gray">
          <a:xfrm>
            <a:off x="2019514" y="1739010"/>
            <a:ext cx="3400298" cy="392407"/>
          </a:xfrm>
          <a:prstGeom prst="rect">
            <a:avLst/>
          </a:prstGeom>
          <a:noFill/>
          <a:ln w="9525">
            <a:noFill/>
            <a:miter lim="800000"/>
            <a:headEnd/>
            <a:tailEnd/>
          </a:ln>
          <a:effectLst/>
        </p:spPr>
        <p:txBody>
          <a:bodyPr wrap="square" lIns="68570" tIns="34286" rIns="68570" bIns="34286">
            <a:spAutoFit/>
          </a:bodyPr>
          <a:lstStyle/>
          <a:p>
            <a:r>
              <a:rPr lang="ru-RU" altLang="zh-CN" sz="1050" dirty="0">
                <a:solidFill>
                  <a:srgbClr val="FFFFFF"/>
                </a:solidFill>
                <a:latin typeface="Arial" pitchFamily="34" charset="0"/>
                <a:ea typeface="微软雅黑" pitchFamily="34" charset="-122"/>
                <a:cs typeface="Arial" pitchFamily="34" charset="0"/>
              </a:rPr>
              <a:t>ЭТАПЫ РАЗВИТИЯ КАТАСТРОФОУСТОЙЧИВЫХ РЕШЕНИЙ HUAWEI ДЛЯ СХД</a:t>
            </a:r>
            <a:endParaRPr lang="zh-CN" altLang="en-US" sz="1050" dirty="0">
              <a:solidFill>
                <a:srgbClr val="FFFFFF"/>
              </a:solidFill>
              <a:latin typeface="Arial" pitchFamily="34" charset="0"/>
              <a:ea typeface="微软雅黑" pitchFamily="34" charset="-122"/>
              <a:cs typeface="Arial" pitchFamily="34" charset="0"/>
            </a:endParaRPr>
          </a:p>
        </p:txBody>
      </p:sp>
      <p:sp>
        <p:nvSpPr>
          <p:cNvPr id="18" name="Text Box 18"/>
          <p:cNvSpPr txBox="1">
            <a:spLocks noChangeArrowheads="1"/>
          </p:cNvSpPr>
          <p:nvPr/>
        </p:nvSpPr>
        <p:spPr bwMode="gray">
          <a:xfrm>
            <a:off x="1549269" y="1656857"/>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1</a:t>
            </a:r>
          </a:p>
        </p:txBody>
      </p:sp>
    </p:spTree>
    <p:extLst>
      <p:ext uri="{BB962C8B-B14F-4D97-AF65-F5344CB8AC3E}">
        <p14:creationId xmlns:p14="http://schemas.microsoft.com/office/powerpoint/2010/main" val="297999315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9415cfc-3760-4055-9f2a-8c7c50ea5a2a"/>
          <p:cNvSpPr txBox="1"/>
          <p:nvPr/>
        </p:nvSpPr>
        <p:spPr>
          <a:xfrm>
            <a:off x="222286" y="934959"/>
            <a:ext cx="6613313" cy="323037"/>
          </a:xfrm>
          <a:prstGeom prst="rect">
            <a:avLst/>
          </a:prstGeom>
          <a:noFill/>
        </p:spPr>
        <p:txBody>
          <a:bodyPr wrap="square" rtlCol="0">
            <a:spAutoFit/>
          </a:bodyPr>
          <a:lstStyle/>
          <a:p>
            <a:r>
              <a:rPr lang="en-US" altLang="zh-CN" sz="1499" b="1" dirty="0">
                <a:solidFill>
                  <a:srgbClr val="0076B0"/>
                </a:solidFill>
                <a:latin typeface="Arial" pitchFamily="34" charset="0"/>
                <a:ea typeface="微软雅黑" pitchFamily="34" charset="-122"/>
                <a:cs typeface="Arial" pitchFamily="34" charset="0"/>
              </a:rPr>
              <a:t>Cross-Data-Center Active-Active VMware Cluster Solution</a:t>
            </a:r>
          </a:p>
        </p:txBody>
      </p:sp>
      <p:sp>
        <p:nvSpPr>
          <p:cNvPr id="39" name="8db892aa-c92a-4026-b4a6-e232d98c0121"/>
          <p:cNvSpPr>
            <a:spLocks noChangeArrowheads="1"/>
          </p:cNvSpPr>
          <p:nvPr/>
        </p:nvSpPr>
        <p:spPr bwMode="auto">
          <a:xfrm>
            <a:off x="297619" y="1501073"/>
            <a:ext cx="2429520" cy="184642"/>
          </a:xfrm>
          <a:prstGeom prst="rect">
            <a:avLst/>
          </a:prstGeom>
          <a:noFill/>
          <a:ln w="9525">
            <a:noFill/>
            <a:miter lim="800000"/>
            <a:headEnd/>
            <a:tailEnd/>
          </a:ln>
          <a:effectLst/>
        </p:spPr>
        <p:txBody>
          <a:bodyPr vert="horz" wrap="square" lIns="53981" tIns="34278" rIns="53981" bIns="34278" numCol="1" anchor="ctr" anchorCtr="0" compatLnSpc="1">
            <a:prstTxWarp prst="textNoShape">
              <a:avLst/>
            </a:prstTxWarp>
            <a:spAutoFit/>
          </a:bodyPr>
          <a:lstStyle/>
          <a:p>
            <a:r>
              <a:rPr lang="en-US" altLang="zh-CN" sz="750" b="1" dirty="0" err="1">
                <a:solidFill>
                  <a:srgbClr val="3192DC"/>
                </a:solidFill>
                <a:latin typeface="Arial" pitchFamily="34" charset="0"/>
                <a:ea typeface="微软雅黑" pitchFamily="34" charset="-122"/>
                <a:cs typeface="Arial" pitchFamily="34" charset="0"/>
              </a:rPr>
              <a:t>HyperMetro</a:t>
            </a:r>
            <a:r>
              <a:rPr lang="en-US" altLang="zh-CN" sz="750" b="1" dirty="0">
                <a:solidFill>
                  <a:srgbClr val="3192DC"/>
                </a:solidFill>
                <a:latin typeface="Arial" pitchFamily="34" charset="0"/>
                <a:ea typeface="微软雅黑" pitchFamily="34" charset="-122"/>
                <a:cs typeface="Arial" pitchFamily="34" charset="0"/>
              </a:rPr>
              <a:t> Working Principles</a:t>
            </a:r>
            <a:r>
              <a:rPr lang="zh-CN" altLang="zh-CN" sz="750" b="1" dirty="0">
                <a:solidFill>
                  <a:srgbClr val="3192DC"/>
                </a:solidFill>
                <a:latin typeface="Arial" pitchFamily="34" charset="0"/>
                <a:ea typeface="微软雅黑" pitchFamily="34" charset="-122"/>
                <a:cs typeface="Arial" pitchFamily="34" charset="0"/>
              </a:rPr>
              <a:t> </a:t>
            </a:r>
          </a:p>
        </p:txBody>
      </p:sp>
      <p:sp>
        <p:nvSpPr>
          <p:cNvPr id="44" name="2f3457eb-3a6f-4b4e-b10e-c5dced9205a2"/>
          <p:cNvSpPr>
            <a:spLocks noChangeArrowheads="1"/>
          </p:cNvSpPr>
          <p:nvPr/>
        </p:nvSpPr>
        <p:spPr bwMode="auto">
          <a:xfrm>
            <a:off x="5750542" y="1449735"/>
            <a:ext cx="1025798" cy="1369606"/>
          </a:xfrm>
          <a:prstGeom prst="rect">
            <a:avLst/>
          </a:prstGeom>
          <a:noFill/>
          <a:ln w="9525">
            <a:noFill/>
            <a:miter lim="800000"/>
            <a:headEnd/>
            <a:tailEnd/>
          </a:ln>
          <a:effectLst/>
        </p:spPr>
        <p:txBody>
          <a:bodyPr vert="horz" wrap="square" lIns="53984" tIns="0" rIns="0" bIns="0" numCol="1" anchor="ctr" anchorCtr="0" compatLnSpc="1">
            <a:prstTxWarp prst="textNoShape">
              <a:avLst/>
            </a:prstTxWarp>
            <a:spAutoFit/>
          </a:bodyPr>
          <a:lstStyle/>
          <a:p>
            <a:pPr defTabSz="685551" eaLnBrk="0" hangingPunct="0">
              <a:spcBef>
                <a:spcPts val="0"/>
              </a:spcBef>
              <a:spcAft>
                <a:spcPts val="300"/>
              </a:spcAft>
            </a:pPr>
            <a:r>
              <a:rPr lang="en-US" altLang="zh-CN" sz="600" b="1" i="1" dirty="0" err="1">
                <a:solidFill>
                  <a:schemeClr val="accent6">
                    <a:lumMod val="75000"/>
                  </a:schemeClr>
                </a:solidFill>
                <a:latin typeface="Arial" pitchFamily="34" charset="0"/>
                <a:ea typeface="微软雅黑" pitchFamily="34" charset="-122"/>
                <a:cs typeface="Arial" pitchFamily="34" charset="0"/>
              </a:rPr>
              <a:t>vMSC</a:t>
            </a:r>
            <a:endParaRPr lang="en-US" altLang="zh-CN" sz="600" b="1" i="1" dirty="0">
              <a:solidFill>
                <a:schemeClr val="accent6">
                  <a:lumMod val="75000"/>
                </a:schemeClr>
              </a:solidFill>
              <a:latin typeface="Arial" pitchFamily="34" charset="0"/>
              <a:ea typeface="微软雅黑" pitchFamily="34" charset="-122"/>
              <a:cs typeface="Arial" pitchFamily="34" charset="0"/>
            </a:endParaRPr>
          </a:p>
          <a:p>
            <a:pPr defTabSz="685551" eaLnBrk="0" hangingPunct="0">
              <a:spcAft>
                <a:spcPts val="300"/>
              </a:spcAft>
            </a:pPr>
            <a:r>
              <a:rPr lang="en-US" altLang="zh-CN" sz="600" i="1" dirty="0" err="1">
                <a:latin typeface="Arial" pitchFamily="34" charset="0"/>
                <a:cs typeface="Arial" pitchFamily="34" charset="0"/>
              </a:rPr>
              <a:t>vSphere</a:t>
            </a:r>
            <a:r>
              <a:rPr lang="en-US" altLang="zh-CN" sz="600" i="1" dirty="0">
                <a:latin typeface="Arial" pitchFamily="34" charset="0"/>
                <a:cs typeface="Arial" pitchFamily="34" charset="0"/>
              </a:rPr>
              <a:t> Metro Storage Cluster (</a:t>
            </a:r>
            <a:r>
              <a:rPr lang="en-US" altLang="zh-CN" sz="600" i="1" dirty="0" err="1">
                <a:latin typeface="Arial" pitchFamily="34" charset="0"/>
                <a:cs typeface="Arial" pitchFamily="34" charset="0"/>
              </a:rPr>
              <a:t>vMSC</a:t>
            </a:r>
            <a:r>
              <a:rPr lang="en-US" altLang="zh-CN" sz="600" i="1" dirty="0">
                <a:latin typeface="Arial" pitchFamily="34" charset="0"/>
                <a:cs typeface="Arial" pitchFamily="34" charset="0"/>
              </a:rPr>
              <a:t>) enables a </a:t>
            </a:r>
            <a:r>
              <a:rPr lang="en-US" altLang="zh-CN" sz="600" i="1" dirty="0" err="1">
                <a:latin typeface="Arial" pitchFamily="34" charset="0"/>
                <a:cs typeface="Arial" pitchFamily="34" charset="0"/>
              </a:rPr>
              <a:t>vSphere</a:t>
            </a:r>
            <a:r>
              <a:rPr lang="en-US" altLang="zh-CN" sz="600" i="1" dirty="0">
                <a:latin typeface="Arial" pitchFamily="34" charset="0"/>
                <a:cs typeface="Arial" pitchFamily="34" charset="0"/>
              </a:rPr>
              <a:t> platform to implement HA and Distributed Resource Scheduler (DRS) functions across two physical sites. However, it requires the storage to support cross-site real-time data replication to ensure data reliability and service continuity.</a:t>
            </a:r>
            <a:endParaRPr lang="en-US" altLang="zh-CN" sz="600" i="1" dirty="0">
              <a:latin typeface="Arial" pitchFamily="34" charset="0"/>
              <a:ea typeface="微软雅黑" pitchFamily="34" charset="-122"/>
              <a:cs typeface="Arial" pitchFamily="34" charset="0"/>
            </a:endParaRPr>
          </a:p>
          <a:p>
            <a:pPr defTabSz="685551" eaLnBrk="0" hangingPunct="0">
              <a:spcAft>
                <a:spcPts val="300"/>
              </a:spcAft>
            </a:pPr>
            <a:endParaRPr lang="en-US" altLang="zh-CN" sz="600" i="1" dirty="0">
              <a:latin typeface="Arial" pitchFamily="34" charset="0"/>
              <a:ea typeface="微软雅黑" pitchFamily="34" charset="-122"/>
              <a:cs typeface="Arial" pitchFamily="34" charset="0"/>
            </a:endParaRPr>
          </a:p>
        </p:txBody>
      </p:sp>
      <p:sp>
        <p:nvSpPr>
          <p:cNvPr id="9" name="42672fd0-6c7a-4b87-b187-bf69bcac66fe"/>
          <p:cNvSpPr/>
          <p:nvPr/>
        </p:nvSpPr>
        <p:spPr>
          <a:xfrm>
            <a:off x="2727139" y="3845288"/>
            <a:ext cx="3023403" cy="369332"/>
          </a:xfrm>
          <a:prstGeom prst="rect">
            <a:avLst/>
          </a:prstGeom>
        </p:spPr>
        <p:txBody>
          <a:bodyPr wrap="square">
            <a:spAutoFit/>
          </a:bodyPr>
          <a:lstStyle/>
          <a:p>
            <a:r>
              <a:rPr lang="en-US" altLang="zh-CN" sz="450" i="1" dirty="0">
                <a:latin typeface="Arial" pitchFamily="34" charset="0"/>
                <a:ea typeface="微软雅黑" pitchFamily="34" charset="-122"/>
                <a:cs typeface="Arial" pitchFamily="34" charset="0"/>
              </a:rPr>
              <a:t>The solution has been tested using simulated scenarios. For </a:t>
            </a:r>
            <a:r>
              <a:rPr lang="en-US" altLang="zh-CN" sz="450" i="1" dirty="0" err="1">
                <a:latin typeface="Arial" pitchFamily="34" charset="0"/>
                <a:ea typeface="微软雅黑" pitchFamily="34" charset="-122"/>
                <a:cs typeface="Arial" pitchFamily="34" charset="0"/>
              </a:rPr>
              <a:t>ERP</a:t>
            </a:r>
            <a:r>
              <a:rPr lang="en-US" altLang="zh-CN" sz="450" i="1" dirty="0">
                <a:latin typeface="Arial" pitchFamily="34" charset="0"/>
                <a:ea typeface="微软雅黑" pitchFamily="34" charset="-122"/>
                <a:cs typeface="Arial" pitchFamily="34" charset="0"/>
              </a:rPr>
              <a:t> application, </a:t>
            </a:r>
            <a:r>
              <a:rPr lang="en-US" altLang="zh-CN" sz="450" i="1" dirty="0" err="1">
                <a:latin typeface="Arial" pitchFamily="34" charset="0"/>
                <a:ea typeface="微软雅黑" pitchFamily="34" charset="-122"/>
                <a:cs typeface="Arial" pitchFamily="34" charset="0"/>
              </a:rPr>
              <a:t>SwingBench</a:t>
            </a:r>
            <a:r>
              <a:rPr lang="en-US" altLang="zh-CN" sz="450" i="1" dirty="0">
                <a:latin typeface="Arial" pitchFamily="34" charset="0"/>
                <a:ea typeface="微软雅黑" pitchFamily="34" charset="-122"/>
                <a:cs typeface="Arial" pitchFamily="34" charset="0"/>
              </a:rPr>
              <a:t> Order Entry 2.0 workload model has been simulated on Oracle Database </a:t>
            </a:r>
            <a:r>
              <a:rPr lang="en-US" altLang="zh-CN" sz="450" i="1" dirty="0" err="1">
                <a:latin typeface="Arial" pitchFamily="34" charset="0"/>
                <a:ea typeface="微软雅黑" pitchFamily="34" charset="-122"/>
                <a:cs typeface="Arial" pitchFamily="34" charset="0"/>
              </a:rPr>
              <a:t>12c</a:t>
            </a:r>
            <a:r>
              <a:rPr lang="en-US" altLang="zh-CN" sz="450" i="1" dirty="0">
                <a:latin typeface="Arial" pitchFamily="34" charset="0"/>
                <a:ea typeface="微软雅黑" pitchFamily="34" charset="-122"/>
                <a:cs typeface="Arial" pitchFamily="34" charset="0"/>
              </a:rPr>
              <a:t>. For CRM application, </a:t>
            </a:r>
            <a:r>
              <a:rPr lang="en-US" altLang="zh-CN" sz="450" i="1" dirty="0" err="1">
                <a:latin typeface="Arial" pitchFamily="34" charset="0"/>
                <a:ea typeface="微软雅黑" pitchFamily="34" charset="-122"/>
                <a:cs typeface="Arial" pitchFamily="34" charset="0"/>
              </a:rPr>
              <a:t>TPC</a:t>
            </a:r>
            <a:r>
              <a:rPr lang="en-US" altLang="zh-CN" sz="450" i="1" dirty="0">
                <a:latin typeface="Arial" pitchFamily="34" charset="0"/>
                <a:ea typeface="微软雅黑" pitchFamily="34" charset="-122"/>
                <a:cs typeface="Arial" pitchFamily="34" charset="0"/>
              </a:rPr>
              <a:t>-E workload model has been simulated on SQL Server 2012. Order Entry and </a:t>
            </a:r>
            <a:r>
              <a:rPr lang="en-US" altLang="zh-CN" sz="450" i="1" dirty="0" err="1">
                <a:latin typeface="Arial" pitchFamily="34" charset="0"/>
                <a:ea typeface="微软雅黑" pitchFamily="34" charset="-122"/>
                <a:cs typeface="Arial" pitchFamily="34" charset="0"/>
              </a:rPr>
              <a:t>TPC</a:t>
            </a:r>
            <a:r>
              <a:rPr lang="en-US" altLang="zh-CN" sz="450" i="1" dirty="0">
                <a:latin typeface="Arial" pitchFamily="34" charset="0"/>
                <a:ea typeface="微软雅黑" pitchFamily="34" charset="-122"/>
                <a:cs typeface="Arial" pitchFamily="34" charset="0"/>
              </a:rPr>
              <a:t>-E are widely used </a:t>
            </a:r>
            <a:r>
              <a:rPr lang="en-US" altLang="zh-CN" sz="450" i="1" dirty="0" err="1">
                <a:latin typeface="Arial" pitchFamily="34" charset="0"/>
                <a:ea typeface="微软雅黑" pitchFamily="34" charset="-122"/>
                <a:cs typeface="Arial" pitchFamily="34" charset="0"/>
              </a:rPr>
              <a:t>OLTP</a:t>
            </a:r>
            <a:r>
              <a:rPr lang="en-US" altLang="zh-CN" sz="450" i="1" dirty="0">
                <a:latin typeface="Arial" pitchFamily="34" charset="0"/>
                <a:ea typeface="微软雅黑" pitchFamily="34" charset="-122"/>
                <a:cs typeface="Arial" pitchFamily="34" charset="0"/>
              </a:rPr>
              <a:t> workload models. They simulate massive online user transactions mainly consisting of random small-block access.</a:t>
            </a:r>
          </a:p>
        </p:txBody>
      </p:sp>
      <p:sp>
        <p:nvSpPr>
          <p:cNvPr id="10" name="2172bfb6-e650-4546-8795-2d4f2fcbd62a"/>
          <p:cNvSpPr>
            <a:spLocks noChangeArrowheads="1"/>
          </p:cNvSpPr>
          <p:nvPr/>
        </p:nvSpPr>
        <p:spPr bwMode="auto">
          <a:xfrm>
            <a:off x="297618" y="3327459"/>
            <a:ext cx="2321542" cy="988708"/>
          </a:xfrm>
          <a:prstGeom prst="rect">
            <a:avLst/>
          </a:prstGeom>
          <a:noFill/>
          <a:ln w="9525">
            <a:noFill/>
            <a:miter lim="800000"/>
            <a:headEnd/>
            <a:tailEnd/>
          </a:ln>
          <a:effectLst/>
        </p:spPr>
        <p:txBody>
          <a:bodyPr vert="horz" wrap="square" lIns="53981" tIns="34278" rIns="53981" bIns="34278" numCol="1" anchor="ctr" anchorCtr="0" compatLnSpc="1">
            <a:prstTxWarp prst="textNoShape">
              <a:avLst/>
            </a:prstTxWarp>
            <a:spAutoFit/>
          </a:bodyPr>
          <a:lstStyle/>
          <a:p>
            <a:pPr>
              <a:spcBef>
                <a:spcPts val="0"/>
              </a:spcBef>
              <a:spcAft>
                <a:spcPts val="300"/>
              </a:spcAft>
            </a:pPr>
            <a:r>
              <a:rPr lang="en-US" altLang="zh-CN" sz="750" b="1" dirty="0">
                <a:solidFill>
                  <a:srgbClr val="3192DC"/>
                </a:solidFill>
                <a:latin typeface="Arial" pitchFamily="34" charset="0"/>
                <a:ea typeface="微软雅黑" pitchFamily="34" charset="-122"/>
                <a:cs typeface="Arial" pitchFamily="34" charset="0"/>
              </a:rPr>
              <a:t>About VMware HA</a:t>
            </a:r>
            <a:endParaRPr lang="zh-CN" altLang="en-US" sz="750" b="1" dirty="0">
              <a:solidFill>
                <a:srgbClr val="3192DC"/>
              </a:solidFill>
              <a:latin typeface="Arial" pitchFamily="34" charset="0"/>
              <a:ea typeface="微软雅黑" pitchFamily="34" charset="-122"/>
              <a:cs typeface="Arial" pitchFamily="34" charset="0"/>
            </a:endParaRPr>
          </a:p>
          <a:p>
            <a:pPr defTabSz="685551" eaLnBrk="0" hangingPunct="0">
              <a:spcAft>
                <a:spcPts val="300"/>
              </a:spcAft>
            </a:pPr>
            <a:r>
              <a:rPr lang="en-US" altLang="zh-CN" sz="675" dirty="0">
                <a:latin typeface="Arial" pitchFamily="34" charset="0"/>
                <a:cs typeface="Arial" pitchFamily="34" charset="0"/>
              </a:rPr>
              <a:t>The High Availability (HA) feature keeps monitoring all ESXi servers in the cluster to detect faults. HA agents placed on hosts send heartbeat signals to peer hosts in the cluster at regular intervals. Interruption of heartbeats causes affected </a:t>
            </a:r>
            <a:r>
              <a:rPr lang="en-US" altLang="zh-CN" sz="675" dirty="0" err="1">
                <a:latin typeface="Arial" pitchFamily="34" charset="0"/>
                <a:cs typeface="Arial" pitchFamily="34" charset="0"/>
              </a:rPr>
              <a:t>VMs</a:t>
            </a:r>
            <a:r>
              <a:rPr lang="en-US" altLang="zh-CN" sz="675" dirty="0">
                <a:latin typeface="Arial" pitchFamily="34" charset="0"/>
                <a:cs typeface="Arial" pitchFamily="34" charset="0"/>
              </a:rPr>
              <a:t> to restart on other functioning hosts, thereby ensuring service continuity. </a:t>
            </a:r>
          </a:p>
          <a:p>
            <a:pPr defTabSz="685551" eaLnBrk="0" hangingPunct="0">
              <a:spcBef>
                <a:spcPts val="0"/>
              </a:spcBef>
              <a:spcAft>
                <a:spcPts val="300"/>
              </a:spcAft>
            </a:pPr>
            <a:endParaRPr lang="en-US" altLang="zh-CN" sz="675" dirty="0">
              <a:latin typeface="Arial" pitchFamily="34" charset="0"/>
              <a:ea typeface="微软雅黑" pitchFamily="34" charset="-122"/>
              <a:cs typeface="Arial" pitchFamily="34" charset="0"/>
            </a:endParaRPr>
          </a:p>
        </p:txBody>
      </p:sp>
      <p:sp>
        <p:nvSpPr>
          <p:cNvPr id="13" name="9d35e9fd-841d-4ba3-bafa-8f0e6d992a82"/>
          <p:cNvSpPr txBox="1"/>
          <p:nvPr/>
        </p:nvSpPr>
        <p:spPr>
          <a:xfrm>
            <a:off x="1539373" y="3165632"/>
            <a:ext cx="863830" cy="184666"/>
          </a:xfrm>
          <a:prstGeom prst="rect">
            <a:avLst/>
          </a:prstGeom>
          <a:noFill/>
        </p:spPr>
        <p:txBody>
          <a:bodyPr wrap="square" rtlCol="0">
            <a:spAutoFit/>
          </a:bodyPr>
          <a:lstStyle/>
          <a:p>
            <a:r>
              <a:rPr lang="en-US" altLang="zh-CN" sz="600" dirty="0">
                <a:latin typeface="Arial" pitchFamily="34" charset="0"/>
                <a:cs typeface="Arial" pitchFamily="34" charset="0"/>
              </a:rPr>
              <a:t>Cross-DC mirroring</a:t>
            </a:r>
            <a:endParaRPr lang="zh-CN" altLang="en-US" sz="600" dirty="0">
              <a:latin typeface="Arial" pitchFamily="34" charset="0"/>
              <a:cs typeface="Arial" pitchFamily="34" charset="0"/>
            </a:endParaRPr>
          </a:p>
        </p:txBody>
      </p:sp>
      <p:graphicFrame>
        <p:nvGraphicFramePr>
          <p:cNvPr id="15" name="d7fd75a4-44fe-4301-986f-02c9778bbd9b"/>
          <p:cNvGraphicFramePr>
            <a:graphicFrameLocks noGrp="1"/>
          </p:cNvGraphicFramePr>
          <p:nvPr/>
        </p:nvGraphicFramePr>
        <p:xfrm>
          <a:off x="2727139" y="1693988"/>
          <a:ext cx="3023402" cy="2151303"/>
        </p:xfrm>
        <a:graphic>
          <a:graphicData uri="http://schemas.openxmlformats.org/drawingml/2006/table">
            <a:tbl>
              <a:tblPr firstRow="1" bandRow="1">
                <a:tableStyleId>{5C22544A-7EE6-4342-B048-85BDC9FD1C3A}</a:tableStyleId>
              </a:tblPr>
              <a:tblGrid>
                <a:gridCol w="1537323"/>
                <a:gridCol w="1486079"/>
              </a:tblGrid>
              <a:tr h="206396">
                <a:tc>
                  <a:txBody>
                    <a:bodyPr/>
                    <a:lstStyle/>
                    <a:p>
                      <a:pPr>
                        <a:lnSpc>
                          <a:spcPct val="90000"/>
                        </a:lnSpc>
                      </a:pPr>
                      <a:r>
                        <a:rPr lang="en-US" altLang="zh-CN" sz="800" dirty="0" smtClean="0">
                          <a:latin typeface="Arial" pitchFamily="34" charset="0"/>
                          <a:cs typeface="Arial" pitchFamily="34" charset="0"/>
                        </a:rPr>
                        <a:t>vMSC</a:t>
                      </a:r>
                      <a:endParaRPr lang="zh-CN" altLang="en-US" sz="800" dirty="0">
                        <a:latin typeface="Arial" pitchFamily="34" charset="0"/>
                        <a:cs typeface="Arial" pitchFamily="34" charset="0"/>
                      </a:endParaRPr>
                    </a:p>
                  </a:txBody>
                  <a:tcPr marL="68559" marR="68559" marT="34280" marB="34280"/>
                </a:tc>
                <a:tc>
                  <a:txBody>
                    <a:bodyPr/>
                    <a:lstStyle/>
                    <a:p>
                      <a:pPr>
                        <a:lnSpc>
                          <a:spcPct val="90000"/>
                        </a:lnSpc>
                      </a:pPr>
                      <a:r>
                        <a:rPr lang="en-US" altLang="zh-CN" sz="800" dirty="0" smtClean="0">
                          <a:latin typeface="Arial" pitchFamily="34" charset="0"/>
                          <a:cs typeface="Arial" pitchFamily="34" charset="0"/>
                        </a:rPr>
                        <a:t>Result</a:t>
                      </a:r>
                      <a:endParaRPr lang="zh-CN" altLang="en-US" sz="800" dirty="0">
                        <a:latin typeface="Arial" pitchFamily="34" charset="0"/>
                        <a:cs typeface="Arial" pitchFamily="34" charset="0"/>
                      </a:endParaRPr>
                    </a:p>
                  </a:txBody>
                  <a:tcPr marL="68559" marR="68559" marT="34280" marB="34280"/>
                </a:tc>
              </a:tr>
              <a:tr h="180399">
                <a:tc>
                  <a:txBody>
                    <a:bodyPr/>
                    <a:lstStyle/>
                    <a:p>
                      <a:pPr marL="0" indent="0">
                        <a:lnSpc>
                          <a:spcPct val="90000"/>
                        </a:lnSpc>
                      </a:pPr>
                      <a:r>
                        <a:rPr lang="en-US" altLang="zh-CN" sz="600" dirty="0" smtClean="0">
                          <a:latin typeface="Arial" pitchFamily="34" charset="0"/>
                          <a:cs typeface="Arial" pitchFamily="34" charset="0"/>
                        </a:rPr>
                        <a:t>Cross-DC </a:t>
                      </a:r>
                      <a:r>
                        <a:rPr lang="en-US" altLang="zh-CN" sz="600" dirty="0" err="1" smtClean="0">
                          <a:latin typeface="Arial" pitchFamily="34" charset="0"/>
                          <a:cs typeface="Arial" pitchFamily="34" charset="0"/>
                        </a:rPr>
                        <a:t>VM</a:t>
                      </a:r>
                      <a:r>
                        <a:rPr lang="en-US" altLang="zh-CN" sz="600" dirty="0" smtClean="0">
                          <a:latin typeface="Arial" pitchFamily="34" charset="0"/>
                          <a:cs typeface="Arial" pitchFamily="34" charset="0"/>
                        </a:rPr>
                        <a:t> migration</a:t>
                      </a:r>
                      <a:endParaRPr lang="zh-CN" altLang="en-US" sz="600" dirty="0">
                        <a:latin typeface="Arial" pitchFamily="34" charset="0"/>
                        <a:cs typeface="Arial" pitchFamily="34" charset="0"/>
                      </a:endParaRPr>
                    </a:p>
                  </a:txBody>
                  <a:tcPr marL="26992" marR="68559" marT="34280" marB="0"/>
                </a:tc>
                <a:tc>
                  <a:txBody>
                    <a:bodyPr/>
                    <a:lstStyle/>
                    <a:p>
                      <a:pPr>
                        <a:lnSpc>
                          <a:spcPct val="90000"/>
                        </a:lnSpc>
                      </a:pPr>
                      <a:r>
                        <a:rPr lang="en-US" altLang="zh-CN" sz="600" dirty="0" smtClean="0">
                          <a:latin typeface="Arial" pitchFamily="34" charset="0"/>
                          <a:cs typeface="Arial" pitchFamily="34" charset="0"/>
                        </a:rPr>
                        <a:t>No impact on services</a:t>
                      </a:r>
                      <a:endParaRPr lang="zh-CN" altLang="en-US" sz="600" dirty="0">
                        <a:latin typeface="Arial" pitchFamily="34" charset="0"/>
                        <a:cs typeface="Arial" pitchFamily="34" charset="0"/>
                      </a:endParaRPr>
                    </a:p>
                  </a:txBody>
                  <a:tcPr marL="26992" marR="26992" marT="26992" marB="26992"/>
                </a:tc>
              </a:tr>
              <a:tr h="159742">
                <a:tc>
                  <a:txBody>
                    <a:bodyPr/>
                    <a:lstStyle/>
                    <a:p>
                      <a:pPr>
                        <a:lnSpc>
                          <a:spcPct val="90000"/>
                        </a:lnSpc>
                      </a:pPr>
                      <a:r>
                        <a:rPr lang="en-US" altLang="zh-CN" sz="600" dirty="0" smtClean="0">
                          <a:latin typeface="Arial" pitchFamily="34" charset="0"/>
                          <a:cs typeface="Arial" pitchFamily="34" charset="0"/>
                        </a:rPr>
                        <a:t>Physical server breakdown</a:t>
                      </a:r>
                      <a:endParaRPr lang="zh-CN" altLang="en-US" sz="600" dirty="0">
                        <a:latin typeface="Arial" pitchFamily="34" charset="0"/>
                        <a:cs typeface="Arial" pitchFamily="34" charset="0"/>
                      </a:endParaRPr>
                    </a:p>
                  </a:txBody>
                  <a:tcPr marL="26992" marR="26992" marT="26992" marB="26992"/>
                </a:tc>
                <a:tc>
                  <a:txBody>
                    <a:bodyPr/>
                    <a:lstStyle/>
                    <a:p>
                      <a:pPr>
                        <a:lnSpc>
                          <a:spcPct val="90000"/>
                        </a:lnSpc>
                      </a:pPr>
                      <a:r>
                        <a:rPr lang="en-US" altLang="zh-CN" sz="600" kern="1200" dirty="0" smtClean="0">
                          <a:solidFill>
                            <a:schemeClr val="dk1"/>
                          </a:solidFill>
                          <a:latin typeface="Arial" pitchFamily="34" charset="0"/>
                          <a:ea typeface="+mn-ea"/>
                          <a:cs typeface="Arial" pitchFamily="34" charset="0"/>
                        </a:rPr>
                        <a:t>Services are interrupted for </a:t>
                      </a:r>
                      <a:r>
                        <a:rPr lang="en-US" altLang="zh-CN" sz="600" kern="1200" dirty="0" err="1" smtClean="0">
                          <a:solidFill>
                            <a:schemeClr val="dk1"/>
                          </a:solidFill>
                          <a:latin typeface="Arial" pitchFamily="34" charset="0"/>
                          <a:ea typeface="+mn-ea"/>
                          <a:cs typeface="Arial" pitchFamily="34" charset="0"/>
                        </a:rPr>
                        <a:t>105s</a:t>
                      </a:r>
                      <a:r>
                        <a:rPr lang="en-US" altLang="zh-CN" sz="600" kern="1200" dirty="0" smtClean="0">
                          <a:solidFill>
                            <a:schemeClr val="dk1"/>
                          </a:solidFill>
                          <a:latin typeface="Arial" pitchFamily="34" charset="0"/>
                          <a:ea typeface="+mn-ea"/>
                          <a:cs typeface="Arial" pitchFamily="34" charset="0"/>
                        </a:rPr>
                        <a:t>.</a:t>
                      </a:r>
                      <a:endParaRPr lang="zh-CN" altLang="en-US" sz="600" kern="1200" dirty="0" smtClean="0">
                        <a:solidFill>
                          <a:schemeClr val="dk1"/>
                        </a:solidFill>
                        <a:latin typeface="Arial" pitchFamily="34" charset="0"/>
                        <a:ea typeface="+mn-ea"/>
                        <a:cs typeface="Arial" pitchFamily="34" charset="0"/>
                      </a:endParaRPr>
                    </a:p>
                  </a:txBody>
                  <a:tcPr marL="26992" marR="26992" marT="26992" marB="26992"/>
                </a:tc>
              </a:tr>
              <a:tr h="180399">
                <a:tc>
                  <a:txBody>
                    <a:bodyPr/>
                    <a:lstStyle/>
                    <a:p>
                      <a:pPr>
                        <a:lnSpc>
                          <a:spcPct val="90000"/>
                        </a:lnSpc>
                      </a:pPr>
                      <a:r>
                        <a:rPr lang="en-US" altLang="zh-CN" sz="600" dirty="0" smtClean="0">
                          <a:latin typeface="Arial" pitchFamily="34" charset="0"/>
                          <a:cs typeface="Arial" pitchFamily="34" charset="0"/>
                        </a:rPr>
                        <a:t>Single-link failure of physical server</a:t>
                      </a:r>
                      <a:endParaRPr lang="zh-CN" altLang="en-US" sz="600" dirty="0">
                        <a:latin typeface="Arial" pitchFamily="34" charset="0"/>
                        <a:cs typeface="Arial" pitchFamily="34" charset="0"/>
                      </a:endParaRPr>
                    </a:p>
                  </a:txBody>
                  <a:tcPr marL="26992" marR="26992" marT="26992" marB="26992"/>
                </a:tc>
                <a:tc>
                  <a:txBody>
                    <a:bodyPr/>
                    <a:lstStyle/>
                    <a:p>
                      <a:pPr>
                        <a:lnSpc>
                          <a:spcPct val="90000"/>
                        </a:lnSpc>
                      </a:pPr>
                      <a:r>
                        <a:rPr lang="en-US" altLang="zh-CN" sz="600" dirty="0" smtClean="0">
                          <a:latin typeface="Arial" pitchFamily="34" charset="0"/>
                          <a:cs typeface="Arial" pitchFamily="34" charset="0"/>
                        </a:rPr>
                        <a:t>No impact on services</a:t>
                      </a:r>
                      <a:endParaRPr lang="zh-CN" altLang="en-US" sz="600" dirty="0">
                        <a:latin typeface="Arial" pitchFamily="34" charset="0"/>
                        <a:cs typeface="Arial" pitchFamily="34" charset="0"/>
                      </a:endParaRPr>
                    </a:p>
                  </a:txBody>
                  <a:tcPr marL="26992" marR="26992" marT="26992" marB="26992"/>
                </a:tc>
              </a:tr>
              <a:tr h="159742">
                <a:tc>
                  <a:txBody>
                    <a:bodyPr/>
                    <a:lstStyle/>
                    <a:p>
                      <a:pPr>
                        <a:lnSpc>
                          <a:spcPct val="90000"/>
                        </a:lnSpc>
                      </a:pPr>
                      <a:r>
                        <a:rPr lang="en-US" altLang="zh-CN" sz="600" dirty="0" smtClean="0">
                          <a:latin typeface="Arial" pitchFamily="34" charset="0"/>
                          <a:cs typeface="Arial" pitchFamily="34" charset="0"/>
                        </a:rPr>
                        <a:t>Storage failure in DC A</a:t>
                      </a:r>
                      <a:endParaRPr lang="zh-CN" altLang="en-US" sz="600" dirty="0">
                        <a:latin typeface="Arial" pitchFamily="34" charset="0"/>
                        <a:cs typeface="Arial" pitchFamily="34" charset="0"/>
                      </a:endParaRPr>
                    </a:p>
                  </a:txBody>
                  <a:tcPr marL="26992" marR="26992" marT="26992" marB="26992"/>
                </a:tc>
                <a:tc>
                  <a:txBody>
                    <a:bodyPr/>
                    <a:lstStyle/>
                    <a:p>
                      <a:pPr>
                        <a:lnSpc>
                          <a:spcPct val="90000"/>
                        </a:lnSpc>
                      </a:pPr>
                      <a:r>
                        <a:rPr lang="en-US" altLang="zh-CN" sz="600" dirty="0" smtClean="0">
                          <a:latin typeface="Arial" pitchFamily="34" charset="0"/>
                          <a:cs typeface="Arial" pitchFamily="34" charset="0"/>
                        </a:rPr>
                        <a:t>No impact on services</a:t>
                      </a:r>
                      <a:endParaRPr lang="zh-CN" altLang="en-US" sz="600" dirty="0">
                        <a:latin typeface="Arial" pitchFamily="34" charset="0"/>
                        <a:cs typeface="Arial" pitchFamily="34" charset="0"/>
                      </a:endParaRPr>
                    </a:p>
                  </a:txBody>
                  <a:tcPr marL="26992" marR="26992" marT="26992" marB="26992"/>
                </a:tc>
              </a:tr>
              <a:tr h="174162">
                <a:tc>
                  <a:txBody>
                    <a:bodyPr/>
                    <a:lstStyle/>
                    <a:p>
                      <a:pPr>
                        <a:lnSpc>
                          <a:spcPct val="90000"/>
                        </a:lnSpc>
                      </a:pPr>
                      <a:r>
                        <a:rPr lang="en-US" altLang="zh-CN" sz="600" dirty="0" smtClean="0">
                          <a:latin typeface="Arial" pitchFamily="34" charset="0"/>
                          <a:cs typeface="Arial" pitchFamily="34" charset="0"/>
                        </a:rPr>
                        <a:t>All-link failure of storage in DC A</a:t>
                      </a:r>
                      <a:endParaRPr lang="zh-CN" altLang="en-US" sz="600" dirty="0">
                        <a:latin typeface="Arial" pitchFamily="34" charset="0"/>
                        <a:cs typeface="Arial" pitchFamily="34" charset="0"/>
                      </a:endParaRPr>
                    </a:p>
                  </a:txBody>
                  <a:tcPr marL="26992" marR="26992" marT="26992" marB="26992"/>
                </a:tc>
                <a:tc>
                  <a:txBody>
                    <a:bodyPr/>
                    <a:lstStyle/>
                    <a:p>
                      <a:pPr>
                        <a:lnSpc>
                          <a:spcPct val="90000"/>
                        </a:lnSpc>
                      </a:pPr>
                      <a:r>
                        <a:rPr lang="en-US" altLang="zh-CN" sz="600" dirty="0" smtClean="0">
                          <a:latin typeface="Arial" pitchFamily="34" charset="0"/>
                          <a:cs typeface="Arial" pitchFamily="34" charset="0"/>
                        </a:rPr>
                        <a:t>No impact on services</a:t>
                      </a:r>
                      <a:endParaRPr lang="zh-CN" altLang="en-US" sz="600" dirty="0">
                        <a:latin typeface="Arial" pitchFamily="34" charset="0"/>
                        <a:cs typeface="Arial" pitchFamily="34" charset="0"/>
                      </a:endParaRPr>
                    </a:p>
                  </a:txBody>
                  <a:tcPr marL="26992" marR="26992" marT="26992" marB="26992"/>
                </a:tc>
              </a:tr>
              <a:tr h="160576">
                <a:tc>
                  <a:txBody>
                    <a:bodyPr/>
                    <a:lstStyle/>
                    <a:p>
                      <a:pPr>
                        <a:lnSpc>
                          <a:spcPct val="90000"/>
                        </a:lnSpc>
                      </a:pPr>
                      <a:r>
                        <a:rPr lang="en-US" altLang="zh-CN" sz="600" dirty="0" smtClean="0">
                          <a:latin typeface="Arial" pitchFamily="34" charset="0"/>
                          <a:cs typeface="Arial" pitchFamily="34" charset="0"/>
                        </a:rPr>
                        <a:t>All-link failure of all hosts in DC A</a:t>
                      </a:r>
                      <a:endParaRPr lang="zh-CN" altLang="en-US" sz="600" dirty="0">
                        <a:latin typeface="Arial" pitchFamily="34" charset="0"/>
                        <a:cs typeface="Arial" pitchFamily="34" charset="0"/>
                      </a:endParaRPr>
                    </a:p>
                  </a:txBody>
                  <a:tcPr marL="26992" marR="26992" marT="26992" marB="26992"/>
                </a:tc>
                <a:tc>
                  <a:txBody>
                    <a:bodyPr/>
                    <a:lstStyle/>
                    <a:p>
                      <a:pPr>
                        <a:lnSpc>
                          <a:spcPct val="90000"/>
                        </a:lnSpc>
                      </a:pPr>
                      <a:r>
                        <a:rPr lang="en-US" altLang="zh-CN" sz="600" kern="1200" dirty="0" smtClean="0">
                          <a:solidFill>
                            <a:schemeClr val="dk1"/>
                          </a:solidFill>
                          <a:latin typeface="Arial" pitchFamily="34" charset="0"/>
                          <a:ea typeface="+mn-ea"/>
                          <a:cs typeface="Arial" pitchFamily="34" charset="0"/>
                        </a:rPr>
                        <a:t>Services are interrupted for </a:t>
                      </a:r>
                      <a:r>
                        <a:rPr lang="en-US" altLang="zh-CN" sz="600" kern="1200" dirty="0" err="1" smtClean="0">
                          <a:solidFill>
                            <a:schemeClr val="dk1"/>
                          </a:solidFill>
                          <a:latin typeface="Arial" pitchFamily="34" charset="0"/>
                          <a:ea typeface="+mn-ea"/>
                          <a:cs typeface="Arial" pitchFamily="34" charset="0"/>
                        </a:rPr>
                        <a:t>120s</a:t>
                      </a:r>
                      <a:r>
                        <a:rPr lang="en-US" altLang="zh-CN" sz="600" kern="1200" dirty="0" smtClean="0">
                          <a:solidFill>
                            <a:schemeClr val="dk1"/>
                          </a:solidFill>
                          <a:latin typeface="Arial" pitchFamily="34" charset="0"/>
                          <a:ea typeface="+mn-ea"/>
                          <a:cs typeface="Arial" pitchFamily="34" charset="0"/>
                        </a:rPr>
                        <a:t>.</a:t>
                      </a:r>
                      <a:endParaRPr lang="zh-CN" altLang="en-US" sz="600" kern="1200" dirty="0" smtClean="0">
                        <a:solidFill>
                          <a:schemeClr val="dk1"/>
                        </a:solidFill>
                        <a:latin typeface="Arial" pitchFamily="34" charset="0"/>
                        <a:ea typeface="+mn-ea"/>
                        <a:cs typeface="Arial" pitchFamily="34" charset="0"/>
                      </a:endParaRPr>
                    </a:p>
                  </a:txBody>
                  <a:tcPr marL="26992" marR="26992" marT="26992" marB="26992"/>
                </a:tc>
              </a:tr>
              <a:tr h="178980">
                <a:tc>
                  <a:txBody>
                    <a:bodyPr/>
                    <a:lstStyle/>
                    <a:p>
                      <a:pPr>
                        <a:lnSpc>
                          <a:spcPct val="90000"/>
                        </a:lnSpc>
                      </a:pPr>
                      <a:r>
                        <a:rPr lang="en-US" altLang="zh-CN" sz="600" dirty="0" smtClean="0">
                          <a:latin typeface="Arial" pitchFamily="34" charset="0"/>
                          <a:cs typeface="Arial" pitchFamily="34" charset="0"/>
                        </a:rPr>
                        <a:t>Failure of storage replication links</a:t>
                      </a:r>
                      <a:endParaRPr lang="zh-CN" altLang="en-US" sz="600" dirty="0">
                        <a:latin typeface="Arial" pitchFamily="34" charset="0"/>
                        <a:cs typeface="Arial" pitchFamily="34" charset="0"/>
                      </a:endParaRPr>
                    </a:p>
                  </a:txBody>
                  <a:tcPr marL="26992" marR="26992" marT="26992" marB="26992"/>
                </a:tc>
                <a:tc>
                  <a:txBody>
                    <a:bodyPr/>
                    <a:lstStyle/>
                    <a:p>
                      <a:pPr>
                        <a:lnSpc>
                          <a:spcPct val="90000"/>
                        </a:lnSpc>
                      </a:pPr>
                      <a:r>
                        <a:rPr lang="en-US" altLang="zh-CN" sz="600" dirty="0" smtClean="0">
                          <a:latin typeface="Arial" pitchFamily="34" charset="0"/>
                          <a:cs typeface="Arial" pitchFamily="34" charset="0"/>
                        </a:rPr>
                        <a:t>No impact on services</a:t>
                      </a:r>
                      <a:endParaRPr lang="zh-CN" altLang="en-US" sz="600" dirty="0">
                        <a:latin typeface="Arial" pitchFamily="34" charset="0"/>
                        <a:cs typeface="Arial" pitchFamily="34" charset="0"/>
                      </a:endParaRPr>
                    </a:p>
                  </a:txBody>
                  <a:tcPr marL="26992" marR="26992" marT="26992" marB="26992"/>
                </a:tc>
              </a:tr>
              <a:tr h="159742">
                <a:tc>
                  <a:txBody>
                    <a:bodyPr/>
                    <a:lstStyle/>
                    <a:p>
                      <a:pPr>
                        <a:lnSpc>
                          <a:spcPct val="90000"/>
                        </a:lnSpc>
                      </a:pPr>
                      <a:r>
                        <a:rPr lang="en-US" altLang="zh-CN" sz="600" dirty="0" smtClean="0">
                          <a:latin typeface="Arial" pitchFamily="34" charset="0"/>
                          <a:cs typeface="Arial" pitchFamily="34" charset="0"/>
                        </a:rPr>
                        <a:t>Failure of storage management network</a:t>
                      </a:r>
                      <a:endParaRPr lang="zh-CN" altLang="en-US" sz="600" dirty="0">
                        <a:latin typeface="Arial" pitchFamily="34" charset="0"/>
                        <a:cs typeface="Arial" pitchFamily="34" charset="0"/>
                      </a:endParaRPr>
                    </a:p>
                  </a:txBody>
                  <a:tcPr marL="26992" marR="26992" marT="26992" marB="26992"/>
                </a:tc>
                <a:tc>
                  <a:txBody>
                    <a:bodyPr/>
                    <a:lstStyle/>
                    <a:p>
                      <a:pPr>
                        <a:lnSpc>
                          <a:spcPct val="90000"/>
                        </a:lnSpc>
                      </a:pPr>
                      <a:r>
                        <a:rPr lang="en-US" altLang="zh-CN" sz="600" dirty="0" smtClean="0">
                          <a:latin typeface="Arial" pitchFamily="34" charset="0"/>
                          <a:cs typeface="Arial" pitchFamily="34" charset="0"/>
                        </a:rPr>
                        <a:t>No impact on services</a:t>
                      </a:r>
                      <a:endParaRPr lang="zh-CN" altLang="en-US" sz="600" dirty="0">
                        <a:latin typeface="Arial" pitchFamily="34" charset="0"/>
                        <a:cs typeface="Arial" pitchFamily="34" charset="0"/>
                      </a:endParaRPr>
                    </a:p>
                  </a:txBody>
                  <a:tcPr marL="26992" marR="26992" marT="26992" marB="26992"/>
                </a:tc>
              </a:tr>
              <a:tr h="180399">
                <a:tc>
                  <a:txBody>
                    <a:bodyPr/>
                    <a:lstStyle/>
                    <a:p>
                      <a:pPr>
                        <a:lnSpc>
                          <a:spcPct val="90000"/>
                        </a:lnSpc>
                      </a:pPr>
                      <a:r>
                        <a:rPr lang="en-US" altLang="zh-CN" sz="600" dirty="0" smtClean="0">
                          <a:latin typeface="Arial" pitchFamily="34" charset="0"/>
                          <a:cs typeface="Arial" pitchFamily="34" charset="0"/>
                        </a:rPr>
                        <a:t>All-link failure between </a:t>
                      </a:r>
                      <a:r>
                        <a:rPr lang="en-US" altLang="zh-CN" sz="600" dirty="0" err="1" smtClean="0">
                          <a:latin typeface="Arial" pitchFamily="34" charset="0"/>
                          <a:cs typeface="Arial" pitchFamily="34" charset="0"/>
                        </a:rPr>
                        <a:t>DCs</a:t>
                      </a:r>
                      <a:endParaRPr lang="zh-CN" altLang="en-US" sz="600" dirty="0">
                        <a:latin typeface="Arial" pitchFamily="34" charset="0"/>
                        <a:cs typeface="Arial" pitchFamily="34" charset="0"/>
                      </a:endParaRPr>
                    </a:p>
                  </a:txBody>
                  <a:tcPr marL="26992" marR="26992" marT="26992" marB="26992"/>
                </a:tc>
                <a:tc>
                  <a:txBody>
                    <a:bodyPr/>
                    <a:lstStyle/>
                    <a:p>
                      <a:pPr>
                        <a:lnSpc>
                          <a:spcPct val="90000"/>
                        </a:lnSpc>
                      </a:pPr>
                      <a:r>
                        <a:rPr lang="en-US" altLang="zh-CN" sz="600" kern="1200" dirty="0" smtClean="0">
                          <a:solidFill>
                            <a:schemeClr val="dk1"/>
                          </a:solidFill>
                          <a:latin typeface="Arial" pitchFamily="34" charset="0"/>
                          <a:ea typeface="+mn-ea"/>
                          <a:cs typeface="Arial" pitchFamily="34" charset="0"/>
                        </a:rPr>
                        <a:t>Services are interrupted for </a:t>
                      </a:r>
                      <a:r>
                        <a:rPr lang="en-US" altLang="zh-CN" sz="600" kern="1200" dirty="0" err="1" smtClean="0">
                          <a:solidFill>
                            <a:schemeClr val="dk1"/>
                          </a:solidFill>
                          <a:latin typeface="Arial" pitchFamily="34" charset="0"/>
                          <a:ea typeface="+mn-ea"/>
                          <a:cs typeface="Arial" pitchFamily="34" charset="0"/>
                        </a:rPr>
                        <a:t>154s</a:t>
                      </a:r>
                      <a:r>
                        <a:rPr lang="en-US" altLang="zh-CN" sz="600" kern="1200" dirty="0" smtClean="0">
                          <a:solidFill>
                            <a:schemeClr val="dk1"/>
                          </a:solidFill>
                          <a:latin typeface="Arial" pitchFamily="34" charset="0"/>
                          <a:ea typeface="+mn-ea"/>
                          <a:cs typeface="Arial" pitchFamily="34" charset="0"/>
                        </a:rPr>
                        <a:t>.</a:t>
                      </a:r>
                      <a:endParaRPr lang="zh-CN" altLang="en-US" sz="600" kern="1200" dirty="0" smtClean="0">
                        <a:solidFill>
                          <a:schemeClr val="dk1"/>
                        </a:solidFill>
                        <a:latin typeface="Arial" pitchFamily="34" charset="0"/>
                        <a:ea typeface="+mn-ea"/>
                        <a:cs typeface="Arial" pitchFamily="34" charset="0"/>
                      </a:endParaRPr>
                    </a:p>
                  </a:txBody>
                  <a:tcPr marL="26992" marR="26992" marT="26992" marB="26992"/>
                </a:tc>
              </a:tr>
              <a:tr h="159742">
                <a:tc>
                  <a:txBody>
                    <a:bodyPr/>
                    <a:lstStyle/>
                    <a:p>
                      <a:pPr>
                        <a:lnSpc>
                          <a:spcPct val="90000"/>
                        </a:lnSpc>
                      </a:pPr>
                      <a:r>
                        <a:rPr lang="en-US" altLang="zh-CN" sz="600" dirty="0" smtClean="0">
                          <a:latin typeface="Arial" pitchFamily="34" charset="0"/>
                          <a:cs typeface="Arial" pitchFamily="34" charset="0"/>
                        </a:rPr>
                        <a:t>Failure of DC A</a:t>
                      </a:r>
                      <a:endParaRPr lang="zh-CN" altLang="en-US" sz="600" dirty="0">
                        <a:latin typeface="Arial" pitchFamily="34" charset="0"/>
                        <a:cs typeface="Arial" pitchFamily="34" charset="0"/>
                      </a:endParaRPr>
                    </a:p>
                  </a:txBody>
                  <a:tcPr marL="26992" marR="26992" marT="26992" marB="26992"/>
                </a:tc>
                <a:tc>
                  <a:txBody>
                    <a:bodyPr/>
                    <a:lstStyle/>
                    <a:p>
                      <a:pPr>
                        <a:lnSpc>
                          <a:spcPct val="90000"/>
                        </a:lnSpc>
                      </a:pPr>
                      <a:r>
                        <a:rPr lang="en-US" altLang="zh-CN" sz="600" kern="1200" dirty="0" smtClean="0">
                          <a:solidFill>
                            <a:schemeClr val="dk1"/>
                          </a:solidFill>
                          <a:latin typeface="Arial" pitchFamily="34" charset="0"/>
                          <a:ea typeface="+mn-ea"/>
                          <a:cs typeface="Arial" pitchFamily="34" charset="0"/>
                        </a:rPr>
                        <a:t>Services are interrupted for </a:t>
                      </a:r>
                      <a:r>
                        <a:rPr lang="en-US" altLang="zh-CN" sz="600" kern="1200" dirty="0" err="1" smtClean="0">
                          <a:solidFill>
                            <a:schemeClr val="dk1"/>
                          </a:solidFill>
                          <a:latin typeface="Arial" pitchFamily="34" charset="0"/>
                          <a:ea typeface="+mn-ea"/>
                          <a:cs typeface="Arial" pitchFamily="34" charset="0"/>
                        </a:rPr>
                        <a:t>108s</a:t>
                      </a:r>
                      <a:r>
                        <a:rPr lang="en-US" altLang="zh-CN" sz="600" kern="1200" dirty="0" smtClean="0">
                          <a:solidFill>
                            <a:schemeClr val="dk1"/>
                          </a:solidFill>
                          <a:latin typeface="Arial" pitchFamily="34" charset="0"/>
                          <a:ea typeface="+mn-ea"/>
                          <a:cs typeface="Arial" pitchFamily="34" charset="0"/>
                        </a:rPr>
                        <a:t>.</a:t>
                      </a:r>
                      <a:endParaRPr lang="zh-CN" altLang="en-US" sz="600" kern="1200" dirty="0" smtClean="0">
                        <a:solidFill>
                          <a:schemeClr val="dk1"/>
                        </a:solidFill>
                        <a:latin typeface="Arial" pitchFamily="34" charset="0"/>
                        <a:ea typeface="+mn-ea"/>
                        <a:cs typeface="Arial" pitchFamily="34" charset="0"/>
                      </a:endParaRPr>
                    </a:p>
                  </a:txBody>
                  <a:tcPr marL="26992" marR="26992" marT="26992" marB="26992"/>
                </a:tc>
              </a:tr>
              <a:tr h="251024">
                <a:tc>
                  <a:txBody>
                    <a:bodyPr/>
                    <a:lstStyle/>
                    <a:p>
                      <a:pPr>
                        <a:lnSpc>
                          <a:spcPct val="90000"/>
                        </a:lnSpc>
                      </a:pPr>
                      <a:r>
                        <a:rPr lang="en-US" altLang="zh-CN" sz="600" dirty="0" smtClean="0">
                          <a:latin typeface="Arial" pitchFamily="34" charset="0"/>
                          <a:cs typeface="Arial" pitchFamily="34" charset="0"/>
                        </a:rPr>
                        <a:t>Failure of DC B</a:t>
                      </a:r>
                      <a:endParaRPr lang="zh-CN" altLang="en-US" sz="600" dirty="0">
                        <a:latin typeface="Arial" pitchFamily="34" charset="0"/>
                        <a:cs typeface="Arial" pitchFamily="34" charset="0"/>
                      </a:endParaRPr>
                    </a:p>
                  </a:txBody>
                  <a:tcPr marL="26992" marR="26992" marT="26992" marB="26992"/>
                </a:tc>
                <a:tc>
                  <a:txBody>
                    <a:bodyPr/>
                    <a:lstStyle/>
                    <a:p>
                      <a:pPr>
                        <a:lnSpc>
                          <a:spcPct val="90000"/>
                        </a:lnSpc>
                      </a:pPr>
                      <a:r>
                        <a:rPr lang="en-US" altLang="zh-CN" sz="600" kern="1200" dirty="0" smtClean="0">
                          <a:solidFill>
                            <a:schemeClr val="dk1"/>
                          </a:solidFill>
                          <a:latin typeface="Arial" pitchFamily="34" charset="0"/>
                          <a:ea typeface="+mn-ea"/>
                          <a:cs typeface="Arial" pitchFamily="34" charset="0"/>
                        </a:rPr>
                        <a:t>Services are interrupted for </a:t>
                      </a:r>
                      <a:r>
                        <a:rPr lang="en-US" altLang="zh-CN" sz="600" kern="1200" dirty="0" err="1" smtClean="0">
                          <a:solidFill>
                            <a:schemeClr val="dk1"/>
                          </a:solidFill>
                          <a:latin typeface="Arial" pitchFamily="34" charset="0"/>
                          <a:ea typeface="+mn-ea"/>
                          <a:cs typeface="Arial" pitchFamily="34" charset="0"/>
                        </a:rPr>
                        <a:t>150s</a:t>
                      </a:r>
                      <a:r>
                        <a:rPr lang="en-US" altLang="zh-CN" sz="600" kern="1200" dirty="0" smtClean="0">
                          <a:solidFill>
                            <a:schemeClr val="dk1"/>
                          </a:solidFill>
                          <a:latin typeface="Arial" pitchFamily="34" charset="0"/>
                          <a:ea typeface="+mn-ea"/>
                          <a:cs typeface="Arial" pitchFamily="34" charset="0"/>
                        </a:rPr>
                        <a:t>.</a:t>
                      </a:r>
                      <a:endParaRPr lang="zh-CN" altLang="en-US" sz="600" kern="1200" dirty="0" smtClean="0">
                        <a:solidFill>
                          <a:schemeClr val="dk1"/>
                        </a:solidFill>
                        <a:latin typeface="Arial" pitchFamily="34" charset="0"/>
                        <a:ea typeface="+mn-ea"/>
                        <a:cs typeface="Arial" pitchFamily="34" charset="0"/>
                      </a:endParaRPr>
                    </a:p>
                  </a:txBody>
                  <a:tcPr marL="26992" marR="26992" marT="26992" marB="26992"/>
                </a:tc>
              </a:tr>
            </a:tbl>
          </a:graphicData>
        </a:graphic>
      </p:graphicFrame>
      <p:sp>
        <p:nvSpPr>
          <p:cNvPr id="16" name="e5ce4891-1c3a-49f3-9846-924cd5035e91"/>
          <p:cNvSpPr txBox="1"/>
          <p:nvPr/>
        </p:nvSpPr>
        <p:spPr>
          <a:xfrm>
            <a:off x="2781128" y="1489568"/>
            <a:ext cx="1403723" cy="219291"/>
          </a:xfrm>
          <a:prstGeom prst="rect">
            <a:avLst/>
          </a:prstGeom>
          <a:noFill/>
        </p:spPr>
        <p:txBody>
          <a:bodyPr wrap="square" rtlCol="0">
            <a:spAutoFit/>
          </a:bodyPr>
          <a:lstStyle/>
          <a:p>
            <a:r>
              <a:rPr lang="en-US" altLang="zh-CN" sz="825" b="1" dirty="0" err="1">
                <a:solidFill>
                  <a:srgbClr val="3192DC"/>
                </a:solidFill>
                <a:latin typeface="Arial" pitchFamily="34" charset="0"/>
                <a:ea typeface="微软雅黑" pitchFamily="34" charset="-122"/>
                <a:cs typeface="Arial" pitchFamily="34" charset="0"/>
              </a:rPr>
              <a:t>vMSC</a:t>
            </a:r>
            <a:r>
              <a:rPr lang="en-US" altLang="zh-CN" sz="825" b="1" dirty="0">
                <a:solidFill>
                  <a:srgbClr val="3192DC"/>
                </a:solidFill>
                <a:latin typeface="Arial" pitchFamily="34" charset="0"/>
                <a:ea typeface="微软雅黑" pitchFamily="34" charset="-122"/>
                <a:cs typeface="Arial" pitchFamily="34" charset="0"/>
              </a:rPr>
              <a:t> Test</a:t>
            </a:r>
            <a:endParaRPr lang="zh-CN" altLang="en-US" sz="825" b="1" dirty="0">
              <a:solidFill>
                <a:srgbClr val="3192DC"/>
              </a:solidFill>
              <a:latin typeface="Arial" pitchFamily="34" charset="0"/>
              <a:ea typeface="微软雅黑" pitchFamily="34" charset="-122"/>
              <a:cs typeface="Arial" pitchFamily="34" charset="0"/>
            </a:endParaRPr>
          </a:p>
        </p:txBody>
      </p:sp>
      <p:sp>
        <p:nvSpPr>
          <p:cNvPr id="17" name="4c3c4df7-3812-4733-a9d2-263a11bc9187"/>
          <p:cNvSpPr>
            <a:spLocks noChangeArrowheads="1"/>
          </p:cNvSpPr>
          <p:nvPr/>
        </p:nvSpPr>
        <p:spPr bwMode="auto">
          <a:xfrm>
            <a:off x="5750542" y="2806512"/>
            <a:ext cx="971808" cy="1331134"/>
          </a:xfrm>
          <a:prstGeom prst="rect">
            <a:avLst/>
          </a:prstGeom>
          <a:noFill/>
          <a:ln w="9525">
            <a:noFill/>
            <a:miter lim="800000"/>
            <a:headEnd/>
            <a:tailEnd/>
          </a:ln>
          <a:effectLst/>
        </p:spPr>
        <p:txBody>
          <a:bodyPr vert="horz" wrap="square" lIns="53984" tIns="0" rIns="0" bIns="0" numCol="1" anchor="ctr" anchorCtr="0" compatLnSpc="1">
            <a:prstTxWarp prst="textNoShape">
              <a:avLst/>
            </a:prstTxWarp>
            <a:spAutoFit/>
          </a:bodyPr>
          <a:lstStyle/>
          <a:p>
            <a:pPr defTabSz="685551" eaLnBrk="0" hangingPunct="0">
              <a:spcBef>
                <a:spcPts val="0"/>
              </a:spcBef>
              <a:spcAft>
                <a:spcPts val="300"/>
              </a:spcAft>
            </a:pPr>
            <a:r>
              <a:rPr lang="en-US" altLang="zh-CN" sz="600" b="1" i="1" dirty="0">
                <a:solidFill>
                  <a:schemeClr val="accent6">
                    <a:lumMod val="75000"/>
                  </a:schemeClr>
                </a:solidFill>
                <a:latin typeface="Arial" pitchFamily="34" charset="0"/>
                <a:ea typeface="微软雅黑" pitchFamily="34" charset="-122"/>
                <a:cs typeface="Arial" pitchFamily="34" charset="0"/>
              </a:rPr>
              <a:t>Performance Test</a:t>
            </a:r>
          </a:p>
          <a:p>
            <a:pPr defTabSz="685551" eaLnBrk="0" hangingPunct="0">
              <a:spcAft>
                <a:spcPts val="300"/>
              </a:spcAft>
            </a:pPr>
            <a:r>
              <a:rPr lang="en-US" altLang="zh-CN" sz="600" i="1" dirty="0">
                <a:latin typeface="Arial" pitchFamily="34" charset="0"/>
                <a:ea typeface="微软雅黑" pitchFamily="34" charset="-122"/>
                <a:cs typeface="Arial" pitchFamily="34" charset="0"/>
              </a:rPr>
              <a:t>Under a proper workload, the inter-DC distance is increased by </a:t>
            </a:r>
            <a:r>
              <a:rPr lang="en-US" altLang="zh-CN" sz="600" i="1" dirty="0" err="1">
                <a:latin typeface="Arial" pitchFamily="34" charset="0"/>
                <a:ea typeface="微软雅黑" pitchFamily="34" charset="-122"/>
                <a:cs typeface="Arial" pitchFamily="34" charset="0"/>
              </a:rPr>
              <a:t>DWDM</a:t>
            </a:r>
            <a:r>
              <a:rPr lang="en-US" altLang="zh-CN" sz="600" i="1" dirty="0">
                <a:latin typeface="Arial" pitchFamily="34" charset="0"/>
                <a:ea typeface="微软雅黑" pitchFamily="34" charset="-122"/>
                <a:cs typeface="Arial" pitchFamily="34" charset="0"/>
              </a:rPr>
              <a:t> to test the performance. According to the test, transactions per second (</a:t>
            </a:r>
            <a:r>
              <a:rPr lang="en-US" altLang="zh-CN" sz="600" i="1" dirty="0" err="1">
                <a:latin typeface="Arial" pitchFamily="34" charset="0"/>
                <a:ea typeface="微软雅黑" pitchFamily="34" charset="-122"/>
                <a:cs typeface="Arial" pitchFamily="34" charset="0"/>
              </a:rPr>
              <a:t>TPS</a:t>
            </a:r>
            <a:r>
              <a:rPr lang="en-US" altLang="zh-CN" sz="600" i="1" dirty="0">
                <a:latin typeface="Arial" pitchFamily="34" charset="0"/>
                <a:ea typeface="微软雅黑" pitchFamily="34" charset="-122"/>
                <a:cs typeface="Arial" pitchFamily="34" charset="0"/>
              </a:rPr>
              <a:t>) fluctuates slightly and latency increases linearly as the inter-DC distance grows. In conclusion, the distance has little impact on the system performance.</a:t>
            </a:r>
          </a:p>
        </p:txBody>
      </p:sp>
      <p:pic>
        <p:nvPicPr>
          <p:cNvPr id="12" name="874E39CF-0063-4303-B570-207489D1BF40.png&quot;" descr="874E39CF-0063-4303-B570-207489D1BF40"/>
          <p:cNvPicPr>
            <a:picLocks noChangeAspect="1" noChangeArrowheads="1"/>
          </p:cNvPicPr>
          <p:nvPr/>
        </p:nvPicPr>
        <p:blipFill>
          <a:blip r:embed="rId3" cstate="print"/>
          <a:srcRect/>
          <a:stretch>
            <a:fillRect/>
          </a:stretch>
        </p:blipFill>
        <p:spPr bwMode="auto">
          <a:xfrm>
            <a:off x="297619" y="1693988"/>
            <a:ext cx="2381675" cy="1414687"/>
          </a:xfrm>
          <a:prstGeom prst="rect">
            <a:avLst/>
          </a:prstGeom>
          <a:noFill/>
          <a:ln w="9525">
            <a:noFill/>
            <a:miter lim="800000"/>
            <a:headEnd/>
            <a:tailEnd/>
          </a:ln>
        </p:spPr>
      </p:pic>
    </p:spTree>
    <p:extLst>
      <p:ext uri="{BB962C8B-B14F-4D97-AF65-F5344CB8AC3E}">
        <p14:creationId xmlns:p14="http://schemas.microsoft.com/office/powerpoint/2010/main" val="49378904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34" y="886106"/>
            <a:ext cx="6533743" cy="323037"/>
          </a:xfrm>
          <a:prstGeom prst="rect">
            <a:avLst/>
          </a:prstGeom>
          <a:noFill/>
        </p:spPr>
        <p:txBody>
          <a:bodyPr wrap="square" rtlCol="0">
            <a:spAutoFit/>
          </a:bodyPr>
          <a:lstStyle/>
          <a:p>
            <a:pPr fontAlgn="ctr"/>
            <a:r>
              <a:rPr lang="en-US" altLang="zh-CN" sz="1499" b="1" dirty="0">
                <a:solidFill>
                  <a:srgbClr val="0076B0"/>
                </a:solidFill>
                <a:latin typeface="Arial"/>
                <a:ea typeface="Arial Unicode MS" pitchFamily="34" charset="-122"/>
                <a:cs typeface="Arial" pitchFamily="34" charset="0"/>
              </a:rPr>
              <a:t>Implementing a Cross-Data-Center Active-Active Oracle RAC Solution</a:t>
            </a:r>
          </a:p>
        </p:txBody>
      </p:sp>
      <p:sp>
        <p:nvSpPr>
          <p:cNvPr id="13" name="Rectangle 1"/>
          <p:cNvSpPr>
            <a:spLocks noChangeArrowheads="1"/>
          </p:cNvSpPr>
          <p:nvPr/>
        </p:nvSpPr>
        <p:spPr bwMode="auto">
          <a:xfrm>
            <a:off x="243871" y="1535965"/>
            <a:ext cx="2483510" cy="2489119"/>
          </a:xfrm>
          <a:prstGeom prst="rect">
            <a:avLst/>
          </a:prstGeom>
          <a:noFill/>
          <a:ln w="9525">
            <a:noFill/>
            <a:miter lim="800000"/>
            <a:headEnd/>
            <a:tailEnd/>
          </a:ln>
          <a:effectLst/>
        </p:spPr>
        <p:txBody>
          <a:bodyPr vert="horz" wrap="square" lIns="53981" tIns="34278" rIns="53981" bIns="34278" numCol="1" anchor="ctr" anchorCtr="0" compatLnSpc="1">
            <a:prstTxWarp prst="textNoShape">
              <a:avLst/>
            </a:prstTxWarp>
            <a:spAutoFit/>
          </a:bodyPr>
          <a:lstStyle/>
          <a:p>
            <a:pPr eaLnBrk="0" fontAlgn="ctr" hangingPunct="0">
              <a:spcBef>
                <a:spcPts val="450"/>
              </a:spcBef>
            </a:pPr>
            <a:r>
              <a:rPr lang="en-US" altLang="zh-CN" sz="825" b="1" dirty="0">
                <a:solidFill>
                  <a:srgbClr val="FF6600"/>
                </a:solidFill>
                <a:latin typeface="Arial"/>
                <a:ea typeface="Arial Unicode MS" pitchFamily="34" charset="-122"/>
                <a:cs typeface="Arial" pitchFamily="34" charset="0"/>
              </a:rPr>
              <a:t>Huawei Disaster Recovery Data Center Solution (Active-Active Mode) </a:t>
            </a:r>
          </a:p>
          <a:p>
            <a:pPr eaLnBrk="0" fontAlgn="ctr" hangingPunct="0">
              <a:spcBef>
                <a:spcPts val="450"/>
              </a:spcBef>
            </a:pPr>
            <a:r>
              <a:rPr lang="en-US" altLang="zh-CN" sz="675" dirty="0">
                <a:latin typeface="Arial"/>
                <a:ea typeface="Arial Unicode MS" pitchFamily="34" charset="-122"/>
                <a:cs typeface="Arial" pitchFamily="34" charset="0"/>
              </a:rPr>
              <a:t>Huawei Disaster Recovery Data Center Solution (Active-Active Mode) employs a six-layer active-active reliability design and load balancing to ensure zero service interruption and zero data loss, delivering the highest-level protection of service continuity in the industry.</a:t>
            </a:r>
          </a:p>
          <a:p>
            <a:pPr eaLnBrk="0" fontAlgn="ctr" hangingPunct="0">
              <a:spcBef>
                <a:spcPts val="450"/>
              </a:spcBef>
            </a:pPr>
            <a:r>
              <a:rPr lang="en-US" altLang="zh-CN" sz="675" dirty="0">
                <a:latin typeface="Arial"/>
                <a:ea typeface="Arial Unicode MS" pitchFamily="34" charset="-122"/>
                <a:cs typeface="Arial" pitchFamily="34" charset="0"/>
              </a:rPr>
              <a:t>Adopting a gateway-free active-active architecture, Huawei Disaster Recovery Data Center Solution (Active-Active Mode) allows data to be concurrently read from and written to both data centers and minimizes the number of failure points to offer higher system reliability. Active-active I/O optimization and the gateway-free active-active architecture minimize the I/O processing path. Furthermore, link optimization, storage protocol optimization, and site access optimization significantly improve active-active service performance.</a:t>
            </a:r>
          </a:p>
          <a:p>
            <a:pPr eaLnBrk="0" fontAlgn="ctr" hangingPunct="0">
              <a:spcBef>
                <a:spcPts val="450"/>
              </a:spcBef>
            </a:pPr>
            <a:r>
              <a:rPr lang="en-US" altLang="zh-CN" sz="675" dirty="0">
                <a:latin typeface="Arial"/>
                <a:ea typeface="Arial Unicode MS" pitchFamily="34" charset="-122"/>
                <a:cs typeface="Arial" pitchFamily="34" charset="0"/>
              </a:rPr>
              <a:t>In Oracle database scenarios, you can configure the SmartTier and </a:t>
            </a:r>
            <a:r>
              <a:rPr lang="en-US" altLang="zh-CN" sz="675" dirty="0" err="1">
                <a:latin typeface="Arial"/>
                <a:ea typeface="Arial Unicode MS" pitchFamily="34" charset="-122"/>
                <a:cs typeface="Arial" pitchFamily="34" charset="0"/>
              </a:rPr>
              <a:t>FastWrite</a:t>
            </a:r>
            <a:r>
              <a:rPr lang="en-US" altLang="zh-CN" sz="675" dirty="0">
                <a:latin typeface="Arial"/>
                <a:ea typeface="Arial Unicode MS" pitchFamily="34" charset="-122"/>
                <a:cs typeface="Arial" pitchFamily="34" charset="0"/>
              </a:rPr>
              <a:t> features for the active-active solution and properly set UltraPath parameters on service hosts in data centers according to the verification results in this document, thereby optimizing performance.</a:t>
            </a:r>
          </a:p>
        </p:txBody>
      </p:sp>
      <p:pic>
        <p:nvPicPr>
          <p:cNvPr id="5" name="图片 4"/>
          <p:cNvPicPr>
            <a:picLocks noChangeAspect="1" noChangeArrowheads="1"/>
          </p:cNvPicPr>
          <p:nvPr/>
        </p:nvPicPr>
        <p:blipFill>
          <a:blip r:embed="rId2" cstate="print"/>
          <a:srcRect/>
          <a:stretch>
            <a:fillRect/>
          </a:stretch>
        </p:blipFill>
        <p:spPr bwMode="auto">
          <a:xfrm>
            <a:off x="2738012" y="1599942"/>
            <a:ext cx="4118930" cy="2490966"/>
          </a:xfrm>
          <a:prstGeom prst="rect">
            <a:avLst/>
          </a:prstGeom>
          <a:noFill/>
          <a:ln w="9525">
            <a:noFill/>
            <a:miter lim="800000"/>
            <a:headEnd/>
            <a:tailEnd/>
          </a:ln>
        </p:spPr>
      </p:pic>
    </p:spTree>
    <p:extLst>
      <p:ext uri="{BB962C8B-B14F-4D97-AF65-F5344CB8AC3E}">
        <p14:creationId xmlns:p14="http://schemas.microsoft.com/office/powerpoint/2010/main" val="356123254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34" y="856174"/>
            <a:ext cx="6532468" cy="323037"/>
          </a:xfrm>
          <a:prstGeom prst="rect">
            <a:avLst/>
          </a:prstGeom>
          <a:noFill/>
        </p:spPr>
        <p:txBody>
          <a:bodyPr wrap="square" rtlCol="0">
            <a:spAutoFit/>
          </a:bodyPr>
          <a:lstStyle/>
          <a:p>
            <a:pPr fontAlgn="ctr"/>
            <a:r>
              <a:rPr lang="en-US" altLang="zh-CN" sz="1499" b="1" dirty="0">
                <a:solidFill>
                  <a:srgbClr val="0076B0"/>
                </a:solidFill>
                <a:latin typeface="Arial"/>
                <a:ea typeface="微软雅黑" pitchFamily="34" charset="-122"/>
                <a:cs typeface="Arial" pitchFamily="34" charset="0"/>
              </a:rPr>
              <a:t>Implementing a Cross-Data-Center Active-Active Oracle RAC Solution</a:t>
            </a:r>
          </a:p>
        </p:txBody>
      </p:sp>
      <p:sp>
        <p:nvSpPr>
          <p:cNvPr id="39" name="Rectangle 1"/>
          <p:cNvSpPr>
            <a:spLocks noChangeArrowheads="1"/>
          </p:cNvSpPr>
          <p:nvPr/>
        </p:nvSpPr>
        <p:spPr bwMode="auto">
          <a:xfrm>
            <a:off x="189640" y="1514254"/>
            <a:ext cx="2807446" cy="1742184"/>
          </a:xfrm>
          <a:prstGeom prst="rect">
            <a:avLst/>
          </a:prstGeom>
          <a:noFill/>
          <a:ln w="9525">
            <a:noFill/>
            <a:miter lim="800000"/>
            <a:headEnd/>
            <a:tailEnd/>
          </a:ln>
          <a:effectLst/>
        </p:spPr>
        <p:txBody>
          <a:bodyPr vert="horz" wrap="square" lIns="53981" tIns="34278" rIns="53981" bIns="34278" numCol="1" anchor="ctr" anchorCtr="0" compatLnSpc="1">
            <a:prstTxWarp prst="textNoShape">
              <a:avLst/>
            </a:prstTxWarp>
            <a:spAutoFit/>
          </a:bodyPr>
          <a:lstStyle/>
          <a:p>
            <a:pPr defTabSz="685551" eaLnBrk="0" fontAlgn="ctr" hangingPunct="0">
              <a:spcBef>
                <a:spcPts val="0"/>
              </a:spcBef>
              <a:spcAft>
                <a:spcPts val="300"/>
              </a:spcAft>
            </a:pPr>
            <a:r>
              <a:rPr lang="en-US" altLang="zh-CN" sz="788" b="1" dirty="0">
                <a:solidFill>
                  <a:srgbClr val="3192DC"/>
                </a:solidFill>
                <a:latin typeface="Arial"/>
                <a:ea typeface="微软雅黑" pitchFamily="34" charset="-122"/>
                <a:cs typeface="Times New Roman" pitchFamily="18" charset="0"/>
              </a:rPr>
              <a:t>Site Access Optimization</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The priority mode is mainly used in scenarios where the active-active </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service is deployed across two data centers that are far away from </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each other. In such scenarios, </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access across active-active data </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centers is costly. If the link </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distance between the data </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centers is 100 km, a round-trip </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transmission typically takes </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approximately 1.3 ms. The priority </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mode reduces interactions across </a:t>
            </a:r>
          </a:p>
          <a:p>
            <a:pPr defTabSz="685551" eaLnBrk="0" fontAlgn="ctr" hangingPunct="0">
              <a:lnSpc>
                <a:spcPts val="750"/>
              </a:lnSpc>
              <a:spcBef>
                <a:spcPts val="0"/>
              </a:spcBef>
              <a:spcAft>
                <a:spcPts val="300"/>
              </a:spcAft>
            </a:pPr>
            <a:r>
              <a:rPr lang="en-US" altLang="zh-CN" sz="675" dirty="0">
                <a:latin typeface="Arial"/>
                <a:ea typeface="微软雅黑" pitchFamily="34" charset="-122"/>
                <a:cs typeface="Arial" pitchFamily="34" charset="0"/>
              </a:rPr>
              <a:t>data centers, helping improve the I/O performance.</a:t>
            </a:r>
            <a:endParaRPr lang="en-US" altLang="zh-CN" sz="675" dirty="0">
              <a:latin typeface="Arial"/>
              <a:ea typeface="微软雅黑" pitchFamily="34" charset="-122"/>
              <a:cs typeface="Times New Roman" pitchFamily="18" charset="0"/>
            </a:endParaRPr>
          </a:p>
        </p:txBody>
      </p:sp>
      <p:sp>
        <p:nvSpPr>
          <p:cNvPr id="44" name="Rectangle 1"/>
          <p:cNvSpPr>
            <a:spLocks noChangeArrowheads="1"/>
          </p:cNvSpPr>
          <p:nvPr/>
        </p:nvSpPr>
        <p:spPr bwMode="auto">
          <a:xfrm>
            <a:off x="5534585" y="1497998"/>
            <a:ext cx="1187765" cy="938694"/>
          </a:xfrm>
          <a:prstGeom prst="rect">
            <a:avLst/>
          </a:prstGeom>
          <a:noFill/>
          <a:ln w="9525">
            <a:noFill/>
            <a:miter lim="800000"/>
            <a:headEnd/>
            <a:tailEnd/>
          </a:ln>
          <a:effectLst/>
        </p:spPr>
        <p:txBody>
          <a:bodyPr vert="horz" wrap="square" lIns="53981" tIns="34278" rIns="53981" bIns="34278" numCol="1" anchor="ctr" anchorCtr="0" compatLnSpc="1">
            <a:prstTxWarp prst="textNoShape">
              <a:avLst/>
            </a:prstTxWarp>
            <a:spAutoFit/>
          </a:bodyPr>
          <a:lstStyle/>
          <a:p>
            <a:pPr defTabSz="685551" eaLnBrk="0" fontAlgn="ctr" hangingPunct="0">
              <a:spcBef>
                <a:spcPts val="0"/>
              </a:spcBef>
              <a:spcAft>
                <a:spcPts val="300"/>
              </a:spcAft>
            </a:pPr>
            <a:r>
              <a:rPr lang="en-US" altLang="zh-CN" sz="600" b="1" i="1" dirty="0">
                <a:solidFill>
                  <a:schemeClr val="accent6">
                    <a:lumMod val="75000"/>
                  </a:schemeClr>
                </a:solidFill>
                <a:latin typeface="Arial"/>
                <a:ea typeface="微软雅黑" pitchFamily="34" charset="-122"/>
                <a:cs typeface="Times New Roman" pitchFamily="18" charset="0"/>
              </a:rPr>
              <a:t>Improving Database Performance Based on Site Access Optimization</a:t>
            </a:r>
          </a:p>
          <a:p>
            <a:pPr fontAlgn="ctr"/>
            <a:r>
              <a:rPr lang="en-US" altLang="zh-CN" sz="600" dirty="0">
                <a:latin typeface="Arial"/>
                <a:ea typeface="微软雅黑" pitchFamily="34" charset="-122"/>
                <a:cs typeface="Arial" pitchFamily="34" charset="0"/>
              </a:rPr>
              <a:t>From the perspective of database administrators, properly configuring the priority mode can improve the transaction throughput of Oracle Database by 5% to 18%.</a:t>
            </a:r>
            <a:endParaRPr lang="en-US" altLang="zh-CN" sz="600" i="1" dirty="0">
              <a:latin typeface="Arial"/>
              <a:ea typeface="微软雅黑" pitchFamily="34" charset="-122"/>
              <a:cs typeface="Times New Roman" pitchFamily="18" charset="0"/>
            </a:endParaRPr>
          </a:p>
        </p:txBody>
      </p:sp>
      <p:sp>
        <p:nvSpPr>
          <p:cNvPr id="45" name="Rectangle 1"/>
          <p:cNvSpPr>
            <a:spLocks noChangeArrowheads="1"/>
          </p:cNvSpPr>
          <p:nvPr/>
        </p:nvSpPr>
        <p:spPr bwMode="auto">
          <a:xfrm>
            <a:off x="5534584" y="2947888"/>
            <a:ext cx="1241755" cy="846361"/>
          </a:xfrm>
          <a:prstGeom prst="rect">
            <a:avLst/>
          </a:prstGeom>
          <a:noFill/>
          <a:ln w="9525">
            <a:noFill/>
            <a:miter lim="800000"/>
            <a:headEnd/>
            <a:tailEnd/>
          </a:ln>
          <a:effectLst/>
        </p:spPr>
        <p:txBody>
          <a:bodyPr vert="horz" wrap="square" lIns="53981" tIns="34278" rIns="53981" bIns="34278" numCol="1" anchor="ctr" anchorCtr="0" compatLnSpc="1">
            <a:prstTxWarp prst="textNoShape">
              <a:avLst/>
            </a:prstTxWarp>
            <a:spAutoFit/>
          </a:bodyPr>
          <a:lstStyle/>
          <a:p>
            <a:pPr defTabSz="685551" eaLnBrk="0" fontAlgn="ctr" hangingPunct="0">
              <a:spcBef>
                <a:spcPts val="0"/>
              </a:spcBef>
              <a:spcAft>
                <a:spcPts val="300"/>
              </a:spcAft>
            </a:pPr>
            <a:r>
              <a:rPr lang="en-US" altLang="zh-CN" sz="600" b="1" i="1" dirty="0">
                <a:solidFill>
                  <a:schemeClr val="accent6">
                    <a:lumMod val="75000"/>
                  </a:schemeClr>
                </a:solidFill>
                <a:latin typeface="Arial"/>
                <a:ea typeface="微软雅黑" pitchFamily="34" charset="-122"/>
                <a:cs typeface="Times New Roman" pitchFamily="18" charset="0"/>
              </a:rPr>
              <a:t>Improving Database Performance Based on </a:t>
            </a:r>
            <a:r>
              <a:rPr lang="en-US" altLang="zh-CN" sz="600" b="1" i="1" dirty="0" err="1">
                <a:solidFill>
                  <a:schemeClr val="accent6">
                    <a:lumMod val="75000"/>
                  </a:schemeClr>
                </a:solidFill>
                <a:latin typeface="Arial"/>
                <a:ea typeface="微软雅黑" pitchFamily="34" charset="-122"/>
                <a:cs typeface="Times New Roman" pitchFamily="18" charset="0"/>
              </a:rPr>
              <a:t>FastWrite</a:t>
            </a:r>
            <a:endParaRPr lang="en-US" altLang="zh-CN" sz="600" b="1" i="1" dirty="0">
              <a:solidFill>
                <a:schemeClr val="accent6">
                  <a:lumMod val="75000"/>
                </a:schemeClr>
              </a:solidFill>
              <a:latin typeface="Arial"/>
              <a:ea typeface="微软雅黑" pitchFamily="34" charset="-122"/>
              <a:cs typeface="Times New Roman" pitchFamily="18" charset="0"/>
            </a:endParaRPr>
          </a:p>
          <a:p>
            <a:pPr fontAlgn="ctr"/>
            <a:r>
              <a:rPr lang="en-US" altLang="zh-CN" sz="600" dirty="0">
                <a:latin typeface="Arial"/>
                <a:ea typeface="微软雅黑" pitchFamily="34" charset="-122"/>
                <a:cs typeface="Arial" pitchFamily="34" charset="0"/>
              </a:rPr>
              <a:t>From the perspective of database administrators, enabling </a:t>
            </a:r>
            <a:r>
              <a:rPr lang="en-US" altLang="zh-CN" sz="600" dirty="0" err="1">
                <a:latin typeface="Arial"/>
                <a:ea typeface="微软雅黑" pitchFamily="34" charset="-122"/>
              </a:rPr>
              <a:t>FastWrite</a:t>
            </a:r>
            <a:r>
              <a:rPr lang="en-US" altLang="zh-CN" sz="600" dirty="0">
                <a:latin typeface="Arial"/>
                <a:ea typeface="微软雅黑" pitchFamily="34" charset="-122"/>
              </a:rPr>
              <a:t> </a:t>
            </a:r>
            <a:r>
              <a:rPr lang="en-US" altLang="zh-CN" sz="600" dirty="0">
                <a:latin typeface="Arial"/>
                <a:ea typeface="微软雅黑" pitchFamily="34" charset="-122"/>
                <a:cs typeface="Arial" pitchFamily="34" charset="0"/>
              </a:rPr>
              <a:t>can improve the transaction throughput of Oracle Database by 7% to 29%.</a:t>
            </a:r>
            <a:endParaRPr lang="en-US" altLang="zh-CN" sz="600" i="1" dirty="0">
              <a:latin typeface="Arial"/>
              <a:ea typeface="微软雅黑" pitchFamily="34" charset="-122"/>
            </a:endParaRPr>
          </a:p>
        </p:txBody>
      </p:sp>
      <p:sp>
        <p:nvSpPr>
          <p:cNvPr id="9" name="矩形 8"/>
          <p:cNvSpPr/>
          <p:nvPr/>
        </p:nvSpPr>
        <p:spPr>
          <a:xfrm>
            <a:off x="2943096" y="3867494"/>
            <a:ext cx="3563297" cy="369332"/>
          </a:xfrm>
          <a:prstGeom prst="rect">
            <a:avLst/>
          </a:prstGeom>
        </p:spPr>
        <p:txBody>
          <a:bodyPr wrap="square">
            <a:spAutoFit/>
          </a:bodyPr>
          <a:lstStyle/>
          <a:p>
            <a:pPr fontAlgn="ctr"/>
            <a:r>
              <a:rPr lang="en-US" altLang="zh-CN" sz="600" i="1" dirty="0">
                <a:latin typeface="Arial"/>
                <a:ea typeface="微软雅黑" pitchFamily="34" charset="-122"/>
                <a:cs typeface="Arial" pitchFamily="34" charset="0"/>
              </a:rPr>
              <a:t>The OLTP workload is simulated by using the workload model of </a:t>
            </a:r>
            <a:r>
              <a:rPr lang="en-US" altLang="zh-CN" sz="600" b="1" i="1" dirty="0" err="1">
                <a:latin typeface="Arial"/>
                <a:ea typeface="微软雅黑" pitchFamily="34" charset="-122"/>
                <a:cs typeface="Arial" pitchFamily="34" charset="0"/>
              </a:rPr>
              <a:t>EbankModel</a:t>
            </a:r>
            <a:r>
              <a:rPr lang="en-US" altLang="zh-CN" sz="600" i="1" dirty="0">
                <a:latin typeface="Arial"/>
                <a:ea typeface="微软雅黑" pitchFamily="34" charset="-122"/>
                <a:cs typeface="Arial" pitchFamily="34" charset="0"/>
              </a:rPr>
              <a:t> on </a:t>
            </a:r>
            <a:r>
              <a:rPr lang="en-US" altLang="zh-CN" sz="600" b="1" i="1" dirty="0">
                <a:latin typeface="Arial"/>
                <a:ea typeface="微软雅黑" pitchFamily="34" charset="-122"/>
                <a:cs typeface="Arial" pitchFamily="34" charset="0"/>
              </a:rPr>
              <a:t>Oracle Database </a:t>
            </a:r>
            <a:r>
              <a:rPr lang="en-US" altLang="zh-CN" sz="600" b="1" i="1" dirty="0" err="1">
                <a:latin typeface="Arial"/>
                <a:ea typeface="微软雅黑" pitchFamily="34" charset="-122"/>
                <a:cs typeface="Arial" pitchFamily="34" charset="0"/>
              </a:rPr>
              <a:t>11g</a:t>
            </a:r>
            <a:r>
              <a:rPr lang="en-US" altLang="zh-CN" sz="600" i="1" dirty="0">
                <a:latin typeface="Arial"/>
                <a:ea typeface="微软雅黑" pitchFamily="34" charset="-122"/>
                <a:cs typeface="Arial" pitchFamily="34" charset="0"/>
              </a:rPr>
              <a:t>. This workload model is a widely used </a:t>
            </a:r>
            <a:r>
              <a:rPr lang="en-US" altLang="zh-CN" sz="600" b="1" i="1" dirty="0">
                <a:latin typeface="Arial"/>
                <a:ea typeface="微软雅黑" pitchFamily="34" charset="-122"/>
                <a:cs typeface="Arial" pitchFamily="34" charset="0"/>
              </a:rPr>
              <a:t>OLTP workload model</a:t>
            </a:r>
            <a:r>
              <a:rPr lang="en-US" altLang="zh-CN" sz="600" i="1" dirty="0">
                <a:latin typeface="Arial"/>
                <a:ea typeface="微软雅黑" pitchFamily="34" charset="-122"/>
                <a:cs typeface="Arial" pitchFamily="34" charset="0"/>
              </a:rPr>
              <a:t>. It simulates massive online user transactions mainly consisting of </a:t>
            </a:r>
            <a:r>
              <a:rPr lang="en-US" altLang="zh-CN" sz="600" b="1" i="1" dirty="0">
                <a:latin typeface="Arial"/>
                <a:ea typeface="微软雅黑" pitchFamily="34" charset="-122"/>
                <a:cs typeface="Arial" pitchFamily="34" charset="0"/>
              </a:rPr>
              <a:t>random small-block access, with a read/write ratio at 6:4. </a:t>
            </a:r>
          </a:p>
        </p:txBody>
      </p:sp>
      <p:sp>
        <p:nvSpPr>
          <p:cNvPr id="13" name="Rectangle 1"/>
          <p:cNvSpPr>
            <a:spLocks noChangeArrowheads="1"/>
          </p:cNvSpPr>
          <p:nvPr/>
        </p:nvSpPr>
        <p:spPr bwMode="auto">
          <a:xfrm>
            <a:off x="189640" y="3320540"/>
            <a:ext cx="2645477" cy="870150"/>
          </a:xfrm>
          <a:prstGeom prst="rect">
            <a:avLst/>
          </a:prstGeom>
          <a:noFill/>
          <a:ln w="9525">
            <a:noFill/>
            <a:miter lim="800000"/>
            <a:headEnd/>
            <a:tailEnd/>
          </a:ln>
          <a:effectLst/>
        </p:spPr>
        <p:txBody>
          <a:bodyPr vert="horz" wrap="square" lIns="53981" tIns="34278" rIns="53981" bIns="34278" numCol="1" anchor="ctr" anchorCtr="0" compatLnSpc="1">
            <a:prstTxWarp prst="textNoShape">
              <a:avLst/>
            </a:prstTxWarp>
            <a:spAutoFit/>
          </a:bodyPr>
          <a:lstStyle/>
          <a:p>
            <a:pPr defTabSz="685551" eaLnBrk="0" fontAlgn="ctr" hangingPunct="0">
              <a:spcBef>
                <a:spcPts val="0"/>
              </a:spcBef>
              <a:spcAft>
                <a:spcPts val="300"/>
              </a:spcAft>
            </a:pPr>
            <a:r>
              <a:rPr lang="en-US" altLang="zh-CN" sz="788" b="1" dirty="0" err="1">
                <a:solidFill>
                  <a:srgbClr val="3192DC"/>
                </a:solidFill>
                <a:latin typeface="Arial"/>
                <a:ea typeface="微软雅黑" pitchFamily="34" charset="-122"/>
                <a:cs typeface="Times New Roman" pitchFamily="18" charset="0"/>
              </a:rPr>
              <a:t>FastWrite</a:t>
            </a:r>
            <a:r>
              <a:rPr lang="en-US" altLang="zh-CN" sz="788" b="1" dirty="0">
                <a:solidFill>
                  <a:srgbClr val="3192DC"/>
                </a:solidFill>
                <a:latin typeface="Arial"/>
                <a:ea typeface="微软雅黑" pitchFamily="34" charset="-122"/>
                <a:cs typeface="Times New Roman" pitchFamily="18" charset="0"/>
              </a:rPr>
              <a:t> Link Optimization</a:t>
            </a:r>
          </a:p>
          <a:p>
            <a:pPr defTabSz="685551" eaLnBrk="0" fontAlgn="ctr" hangingPunct="0">
              <a:lnSpc>
                <a:spcPts val="975"/>
              </a:lnSpc>
              <a:spcBef>
                <a:spcPts val="0"/>
              </a:spcBef>
              <a:spcAft>
                <a:spcPts val="300"/>
              </a:spcAft>
            </a:pPr>
            <a:r>
              <a:rPr lang="en-US" altLang="zh-CN" sz="675" dirty="0">
                <a:latin typeface="Arial"/>
                <a:cs typeface="Arial" pitchFamily="34" charset="0"/>
              </a:rPr>
              <a:t>HyperMetro employs the </a:t>
            </a:r>
            <a:r>
              <a:rPr lang="en-US" altLang="zh-CN" sz="675" dirty="0" err="1">
                <a:latin typeface="Arial"/>
                <a:cs typeface="Arial" pitchFamily="34" charset="0"/>
              </a:rPr>
              <a:t>FastWrite</a:t>
            </a:r>
            <a:r>
              <a:rPr lang="en-US" altLang="zh-CN" sz="675" dirty="0">
                <a:latin typeface="Arial"/>
                <a:cs typeface="Arial" pitchFamily="34" charset="0"/>
              </a:rPr>
              <a:t> function to make protocol-level optimizations to data transmission between storage arrays. With the First Burst Enabled function of the SCSI protocol, the number of interactions involved in transmitting a write I/O over a link is reduced by 50%.</a:t>
            </a:r>
            <a:endParaRPr lang="en-US" altLang="zh-CN" sz="675" dirty="0">
              <a:latin typeface="Arial"/>
              <a:ea typeface="微软雅黑" pitchFamily="34" charset="-122"/>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2835118" y="2517761"/>
            <a:ext cx="2735193" cy="141714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997087" y="1196761"/>
            <a:ext cx="2591488" cy="1379183"/>
          </a:xfrm>
          <a:prstGeom prst="rect">
            <a:avLst/>
          </a:prstGeom>
          <a:noFill/>
          <a:ln w="9525">
            <a:noFill/>
            <a:miter lim="800000"/>
            <a:headEnd/>
            <a:tailEnd/>
          </a:ln>
        </p:spPr>
      </p:pic>
      <p:pic>
        <p:nvPicPr>
          <p:cNvPr id="17" name="图片 9"/>
          <p:cNvPicPr>
            <a:picLocks noChangeAspect="1" noChangeArrowheads="1"/>
          </p:cNvPicPr>
          <p:nvPr/>
        </p:nvPicPr>
        <p:blipFill>
          <a:blip r:embed="rId5" cstate="print"/>
          <a:srcRect/>
          <a:stretch>
            <a:fillRect/>
          </a:stretch>
        </p:blipFill>
        <p:spPr bwMode="auto">
          <a:xfrm>
            <a:off x="1593363" y="1999609"/>
            <a:ext cx="1403723" cy="1112035"/>
          </a:xfrm>
          <a:prstGeom prst="rect">
            <a:avLst/>
          </a:prstGeom>
          <a:noFill/>
          <a:ln w="9525">
            <a:noFill/>
            <a:miter lim="800000"/>
            <a:headEnd/>
            <a:tailEnd/>
          </a:ln>
        </p:spPr>
      </p:pic>
    </p:spTree>
    <p:extLst>
      <p:ext uri="{BB962C8B-B14F-4D97-AF65-F5344CB8AC3E}">
        <p14:creationId xmlns:p14="http://schemas.microsoft.com/office/powerpoint/2010/main" val="201523225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1268760" y="1923678"/>
            <a:ext cx="4796006" cy="57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62586" tIns="31293" rIns="62586" bIns="31293">
            <a:spAutoFit/>
          </a:bodyPr>
          <a:lstStyle>
            <a:lvl1pPr defTabSz="835025">
              <a:defRPr>
                <a:solidFill>
                  <a:schemeClr val="tx1"/>
                </a:solidFill>
                <a:latin typeface="Arial" charset="0"/>
              </a:defRPr>
            </a:lvl1pPr>
            <a:lvl2pPr marL="417513" defTabSz="835025">
              <a:defRPr>
                <a:solidFill>
                  <a:schemeClr val="tx1"/>
                </a:solidFill>
                <a:latin typeface="Arial" charset="0"/>
              </a:defRPr>
            </a:lvl2pPr>
            <a:lvl3pPr marL="835025" defTabSz="835025">
              <a:defRPr>
                <a:solidFill>
                  <a:schemeClr val="tx1"/>
                </a:solidFill>
                <a:latin typeface="Arial" charset="0"/>
              </a:defRPr>
            </a:lvl3pPr>
            <a:lvl4pPr marL="1250950" defTabSz="835025">
              <a:defRPr>
                <a:solidFill>
                  <a:schemeClr val="tx1"/>
                </a:solidFill>
                <a:latin typeface="Arial" charset="0"/>
              </a:defRPr>
            </a:lvl4pPr>
            <a:lvl5pPr marL="1668463" defTabSz="835025">
              <a:defRPr>
                <a:solidFill>
                  <a:schemeClr val="tx1"/>
                </a:solidFill>
                <a:latin typeface="Arial" charset="0"/>
              </a:defRPr>
            </a:lvl5pPr>
            <a:lvl6pPr marL="2125663" defTabSz="835025" fontAlgn="base">
              <a:spcBef>
                <a:spcPct val="0"/>
              </a:spcBef>
              <a:spcAft>
                <a:spcPct val="0"/>
              </a:spcAft>
              <a:defRPr>
                <a:solidFill>
                  <a:schemeClr val="tx1"/>
                </a:solidFill>
                <a:latin typeface="Arial" charset="0"/>
              </a:defRPr>
            </a:lvl6pPr>
            <a:lvl7pPr marL="2582863" defTabSz="835025" fontAlgn="base">
              <a:spcBef>
                <a:spcPct val="0"/>
              </a:spcBef>
              <a:spcAft>
                <a:spcPct val="0"/>
              </a:spcAft>
              <a:defRPr>
                <a:solidFill>
                  <a:schemeClr val="tx1"/>
                </a:solidFill>
                <a:latin typeface="Arial" charset="0"/>
              </a:defRPr>
            </a:lvl7pPr>
            <a:lvl8pPr marL="3040063" defTabSz="835025" fontAlgn="base">
              <a:spcBef>
                <a:spcPct val="0"/>
              </a:spcBef>
              <a:spcAft>
                <a:spcPct val="0"/>
              </a:spcAft>
              <a:defRPr>
                <a:solidFill>
                  <a:schemeClr val="tx1"/>
                </a:solidFill>
                <a:latin typeface="Arial" charset="0"/>
              </a:defRPr>
            </a:lvl8pPr>
            <a:lvl9pPr marL="3497263" defTabSz="835025" fontAlgn="base">
              <a:spcBef>
                <a:spcPct val="0"/>
              </a:spcBef>
              <a:spcAft>
                <a:spcPct val="0"/>
              </a:spcAft>
              <a:defRPr>
                <a:solidFill>
                  <a:schemeClr val="tx1"/>
                </a:solidFill>
                <a:latin typeface="Arial" charset="0"/>
              </a:defRPr>
            </a:lvl9pPr>
          </a:lstStyle>
          <a:p>
            <a:pPr eaLnBrk="0" hangingPunct="0"/>
            <a:r>
              <a:rPr lang="ru-RU" altLang="zh-CN" sz="3300" b="1" dirty="0">
                <a:solidFill>
                  <a:srgbClr val="0070C0"/>
                </a:solidFill>
                <a:ea typeface="ＭＳ Ｐゴシック" pitchFamily="34" charset="-128"/>
              </a:rPr>
              <a:t>Спасибо за </a:t>
            </a:r>
            <a:r>
              <a:rPr lang="ru-RU" altLang="zh-CN" sz="3300" b="1" dirty="0" smtClean="0">
                <a:solidFill>
                  <a:srgbClr val="0070C0"/>
                </a:solidFill>
                <a:ea typeface="ＭＳ Ｐゴシック" pitchFamily="34" charset="-128"/>
              </a:rPr>
              <a:t>внимание</a:t>
            </a:r>
            <a:endParaRPr lang="en-US" altLang="zh-CN" sz="3300" b="1" dirty="0">
              <a:solidFill>
                <a:srgbClr val="0070C0"/>
              </a:solidFill>
              <a:ea typeface="ＭＳ Ｐゴシック" pitchFamily="34" charset="-128"/>
            </a:endParaRPr>
          </a:p>
        </p:txBody>
      </p:sp>
      <p:sp>
        <p:nvSpPr>
          <p:cNvPr id="7" name="Text Box 9">
            <a:hlinkClick r:id="rId2"/>
          </p:cNvPr>
          <p:cNvSpPr txBox="1">
            <a:spLocks noChangeArrowheads="1"/>
          </p:cNvSpPr>
          <p:nvPr/>
        </p:nvSpPr>
        <p:spPr bwMode="auto">
          <a:xfrm>
            <a:off x="2595664" y="2612256"/>
            <a:ext cx="1779091" cy="29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62586" tIns="31293" rIns="62586" bIns="31293">
            <a:spAutoFit/>
          </a:bodyPr>
          <a:lstStyle>
            <a:lvl1pPr defTabSz="835025">
              <a:defRPr>
                <a:solidFill>
                  <a:schemeClr val="tx1"/>
                </a:solidFill>
                <a:latin typeface="Arial" charset="0"/>
              </a:defRPr>
            </a:lvl1pPr>
            <a:lvl2pPr marL="417513" defTabSz="835025">
              <a:defRPr>
                <a:solidFill>
                  <a:schemeClr val="tx1"/>
                </a:solidFill>
                <a:latin typeface="Arial" charset="0"/>
              </a:defRPr>
            </a:lvl2pPr>
            <a:lvl3pPr marL="835025" defTabSz="835025">
              <a:defRPr>
                <a:solidFill>
                  <a:schemeClr val="tx1"/>
                </a:solidFill>
                <a:latin typeface="Arial" charset="0"/>
              </a:defRPr>
            </a:lvl3pPr>
            <a:lvl4pPr marL="1250950" defTabSz="835025">
              <a:defRPr>
                <a:solidFill>
                  <a:schemeClr val="tx1"/>
                </a:solidFill>
                <a:latin typeface="Arial" charset="0"/>
              </a:defRPr>
            </a:lvl4pPr>
            <a:lvl5pPr marL="1668463" defTabSz="835025">
              <a:defRPr>
                <a:solidFill>
                  <a:schemeClr val="tx1"/>
                </a:solidFill>
                <a:latin typeface="Arial" charset="0"/>
              </a:defRPr>
            </a:lvl5pPr>
            <a:lvl6pPr marL="2125663" defTabSz="835025" fontAlgn="base">
              <a:spcBef>
                <a:spcPct val="0"/>
              </a:spcBef>
              <a:spcAft>
                <a:spcPct val="0"/>
              </a:spcAft>
              <a:defRPr>
                <a:solidFill>
                  <a:schemeClr val="tx1"/>
                </a:solidFill>
                <a:latin typeface="Arial" charset="0"/>
              </a:defRPr>
            </a:lvl6pPr>
            <a:lvl7pPr marL="2582863" defTabSz="835025" fontAlgn="base">
              <a:spcBef>
                <a:spcPct val="0"/>
              </a:spcBef>
              <a:spcAft>
                <a:spcPct val="0"/>
              </a:spcAft>
              <a:defRPr>
                <a:solidFill>
                  <a:schemeClr val="tx1"/>
                </a:solidFill>
                <a:latin typeface="Arial" charset="0"/>
              </a:defRPr>
            </a:lvl7pPr>
            <a:lvl8pPr marL="3040063" defTabSz="835025" fontAlgn="base">
              <a:spcBef>
                <a:spcPct val="0"/>
              </a:spcBef>
              <a:spcAft>
                <a:spcPct val="0"/>
              </a:spcAft>
              <a:defRPr>
                <a:solidFill>
                  <a:schemeClr val="tx1"/>
                </a:solidFill>
                <a:latin typeface="Arial" charset="0"/>
              </a:defRPr>
            </a:lvl8pPr>
            <a:lvl9pPr marL="3497263" defTabSz="835025" fontAlgn="base">
              <a:spcBef>
                <a:spcPct val="0"/>
              </a:spcBef>
              <a:spcAft>
                <a:spcPct val="0"/>
              </a:spcAft>
              <a:defRPr>
                <a:solidFill>
                  <a:schemeClr val="tx1"/>
                </a:solidFill>
                <a:latin typeface="Arial" charset="0"/>
              </a:defRPr>
            </a:lvl9pPr>
          </a:lstStyle>
          <a:p>
            <a:pPr defTabSz="626269" eaLnBrk="0" fontAlgn="auto" hangingPunct="0">
              <a:spcBef>
                <a:spcPts val="0"/>
              </a:spcBef>
              <a:spcAft>
                <a:spcPts val="0"/>
              </a:spcAft>
              <a:defRPr/>
            </a:pPr>
            <a:r>
              <a:rPr lang="en-US" altLang="zh-CN" sz="1500" b="1" i="1" kern="0" dirty="0">
                <a:solidFill>
                  <a:srgbClr val="FFFFFF">
                    <a:lumMod val="50000"/>
                  </a:srgbClr>
                </a:solidFill>
                <a:ea typeface="ＭＳ Ｐゴシック" pitchFamily="34" charset="-128"/>
              </a:rPr>
              <a:t>www.huawei.com </a:t>
            </a:r>
            <a:endParaRPr lang="en-US" altLang="zh-CN" sz="1350" b="1" i="1" kern="0" dirty="0">
              <a:solidFill>
                <a:srgbClr val="FFFFFF">
                  <a:lumMod val="50000"/>
                </a:srgbClr>
              </a:solidFill>
              <a:ea typeface="ＭＳ Ｐゴシック" pitchFamily="34" charset="-128"/>
            </a:endParaRPr>
          </a:p>
        </p:txBody>
      </p:sp>
      <p:sp>
        <p:nvSpPr>
          <p:cNvPr id="8" name="TextBox 7"/>
          <p:cNvSpPr txBox="1"/>
          <p:nvPr/>
        </p:nvSpPr>
        <p:spPr>
          <a:xfrm>
            <a:off x="512676" y="3444722"/>
            <a:ext cx="5832648" cy="646331"/>
          </a:xfrm>
          <a:prstGeom prst="rect">
            <a:avLst/>
          </a:prstGeom>
          <a:noFill/>
        </p:spPr>
        <p:txBody>
          <a:bodyPr wrap="square" rtlCol="0">
            <a:spAutoFit/>
          </a:bodyPr>
          <a:lstStyle/>
          <a:p>
            <a:pPr lvl="0" algn="just">
              <a:defRPr/>
            </a:pPr>
            <a:r>
              <a:rPr lang="en-US" altLang="zh-CN" sz="600" b="1" dirty="0">
                <a:solidFill>
                  <a:schemeClr val="bg1">
                    <a:lumMod val="65000"/>
                  </a:schemeClr>
                </a:solidFill>
                <a:ea typeface="宋体" charset="-122"/>
                <a:cs typeface="Calibri" pitchFamily="34" charset="0"/>
              </a:rPr>
              <a:t>Copyright © Huawei Technologies Co., Ltd. 2015. All rights reserved.</a:t>
            </a:r>
            <a:endParaRPr lang="zh-CN" altLang="zh-CN" sz="600" dirty="0">
              <a:solidFill>
                <a:schemeClr val="bg1">
                  <a:lumMod val="65000"/>
                </a:schemeClr>
              </a:solidFill>
              <a:ea typeface="宋体" charset="-122"/>
              <a:cs typeface="Calibri" pitchFamily="34" charset="0"/>
            </a:endParaRPr>
          </a:p>
          <a:p>
            <a:pPr lvl="0" algn="just">
              <a:defRPr/>
            </a:pPr>
            <a:r>
              <a:rPr lang="en-US" altLang="zh-CN" sz="600" dirty="0">
                <a:solidFill>
                  <a:schemeClr val="bg1">
                    <a:lumMod val="65000"/>
                  </a:schemeClr>
                </a:solidFill>
                <a:ea typeface="宋体" charset="-122"/>
                <a:cs typeface="Calibri" pitchFamily="34" charset="0"/>
              </a:rPr>
              <a:t>All logos and images displayed in this document are the sole property of their respective copyright holders. No endorsement, partnership, or affiliation is suggested or implied. </a:t>
            </a:r>
            <a:r>
              <a:rPr lang="en-GB" altLang="zh-CN" sz="600" dirty="0">
                <a:solidFill>
                  <a:schemeClr val="bg1">
                    <a:lumMod val="65000"/>
                  </a:schemeClr>
                </a:solidFill>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a:t>
            </a:r>
            <a:r>
              <a:rPr lang="en-US" altLang="zh-CN" sz="600" dirty="0">
                <a:solidFill>
                  <a:schemeClr val="bg1">
                    <a:lumMod val="65000"/>
                  </a:schemeClr>
                </a:solidFill>
                <a:ea typeface="宋体" charset="-122"/>
                <a:cs typeface="Calibri" pitchFamily="34" charset="0"/>
              </a:rPr>
              <a:t> </a:t>
            </a:r>
            <a:endParaRPr lang="zh-CN" altLang="zh-CN" sz="600" dirty="0">
              <a:solidFill>
                <a:schemeClr val="bg1">
                  <a:lumMod val="65000"/>
                </a:schemeClr>
              </a:solidFill>
              <a:ea typeface="宋体" charset="-122"/>
              <a:cs typeface="Calibri" pitchFamily="34" charset="0"/>
            </a:endParaRPr>
          </a:p>
        </p:txBody>
      </p:sp>
    </p:spTree>
    <p:extLst>
      <p:ext uri="{BB962C8B-B14F-4D97-AF65-F5344CB8AC3E}">
        <p14:creationId xmlns:p14="http://schemas.microsoft.com/office/powerpoint/2010/main" val="60236684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93338" y="901800"/>
            <a:ext cx="4670312" cy="653653"/>
          </a:xfrm>
          <a:prstGeom prst="rect">
            <a:avLst/>
          </a:prstGeom>
        </p:spPr>
        <p:txBody>
          <a:bodyPr lIns="68570" tIns="34286" rIns="68570" bIns="34286"/>
          <a:lstStyle/>
          <a:p>
            <a:pPr defTabSz="685703" eaLnBrk="0" hangingPunct="0">
              <a:defRPr/>
            </a:pPr>
            <a:r>
              <a:rPr lang="ru-RU" sz="3300" b="1" kern="0" dirty="0">
                <a:solidFill>
                  <a:srgbClr val="0080CB"/>
                </a:solidFill>
                <a:latin typeface="Arial" pitchFamily="34" charset="0"/>
                <a:ea typeface="微软雅黑" pitchFamily="34" charset="-122"/>
                <a:cs typeface="Arial" pitchFamily="34" charset="0"/>
              </a:rPr>
              <a:t>Содержание</a:t>
            </a:r>
            <a:endParaRPr lang="en-US" sz="3300" b="1" kern="0" dirty="0">
              <a:solidFill>
                <a:srgbClr val="0080CB"/>
              </a:solidFill>
              <a:latin typeface="Arial" pitchFamily="34" charset="0"/>
              <a:ea typeface="微软雅黑" pitchFamily="34" charset="-122"/>
              <a:cs typeface="Arial" pitchFamily="34" charset="0"/>
            </a:endParaRPr>
          </a:p>
        </p:txBody>
      </p:sp>
      <p:sp>
        <p:nvSpPr>
          <p:cNvPr id="22" name="Freeform 6"/>
          <p:cNvSpPr>
            <a:spLocks/>
          </p:cNvSpPr>
          <p:nvPr/>
        </p:nvSpPr>
        <p:spPr bwMode="gray">
          <a:xfrm>
            <a:off x="1942908" y="2741889"/>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b="1" dirty="0">
              <a:latin typeface="Arial" pitchFamily="34" charset="0"/>
              <a:ea typeface="微软雅黑" pitchFamily="34" charset="-122"/>
              <a:cs typeface="Arial" pitchFamily="34" charset="0"/>
            </a:endParaRPr>
          </a:p>
        </p:txBody>
      </p:sp>
      <p:sp>
        <p:nvSpPr>
          <p:cNvPr id="23" name="Freeform 7"/>
          <p:cNvSpPr>
            <a:spLocks/>
          </p:cNvSpPr>
          <p:nvPr/>
        </p:nvSpPr>
        <p:spPr bwMode="gray">
          <a:xfrm>
            <a:off x="1416652" y="2741889"/>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dirty="0">
              <a:latin typeface="Arial" pitchFamily="34" charset="0"/>
              <a:ea typeface="微软雅黑" pitchFamily="34" charset="-122"/>
              <a:cs typeface="Arial" pitchFamily="34" charset="0"/>
            </a:endParaRPr>
          </a:p>
        </p:txBody>
      </p:sp>
      <p:sp>
        <p:nvSpPr>
          <p:cNvPr id="24" name="Text Box 8"/>
          <p:cNvSpPr txBox="1">
            <a:spLocks noChangeArrowheads="1"/>
          </p:cNvSpPr>
          <p:nvPr/>
        </p:nvSpPr>
        <p:spPr bwMode="gray">
          <a:xfrm>
            <a:off x="2019514" y="2785942"/>
            <a:ext cx="2889802" cy="300074"/>
          </a:xfrm>
          <a:prstGeom prst="rect">
            <a:avLst/>
          </a:prstGeom>
          <a:noFill/>
          <a:ln w="9525">
            <a:noFill/>
            <a:miter lim="800000"/>
            <a:headEnd/>
            <a:tailEnd/>
          </a:ln>
          <a:effectLst/>
        </p:spPr>
        <p:txBody>
          <a:bodyPr wrap="square" lIns="68570" tIns="34286" rIns="68570" bIns="34286">
            <a:spAutoFit/>
          </a:bodyPr>
          <a:lstStyle/>
          <a:p>
            <a:pPr lvl="0"/>
            <a:r>
              <a:rPr lang="ru-RU" altLang="zh-CN" sz="1500" dirty="0">
                <a:solidFill>
                  <a:srgbClr val="FFFFFF"/>
                </a:solidFill>
                <a:latin typeface="Arial" pitchFamily="34" charset="0"/>
                <a:ea typeface="微软雅黑" pitchFamily="34" charset="-122"/>
                <a:cs typeface="Arial" pitchFamily="34" charset="0"/>
              </a:rPr>
              <a:t>ФУНКЦИОНАЛ </a:t>
            </a:r>
            <a:r>
              <a:rPr lang="en-US" altLang="zh-CN" sz="1500" dirty="0">
                <a:solidFill>
                  <a:srgbClr val="FFFFFF"/>
                </a:solidFill>
                <a:latin typeface="Arial" pitchFamily="34" charset="0"/>
                <a:ea typeface="微软雅黑" pitchFamily="34" charset="-122"/>
                <a:cs typeface="Arial" pitchFamily="34" charset="0"/>
              </a:rPr>
              <a:t>HYPERMETRO</a:t>
            </a:r>
            <a:endParaRPr lang="zh-CN" altLang="en-US" sz="1500" dirty="0">
              <a:solidFill>
                <a:schemeClr val="bg1"/>
              </a:solidFill>
              <a:latin typeface="Arial" pitchFamily="34" charset="0"/>
              <a:ea typeface="微软雅黑" pitchFamily="34" charset="-122"/>
              <a:cs typeface="Arial" pitchFamily="34" charset="0"/>
            </a:endParaRPr>
          </a:p>
        </p:txBody>
      </p:sp>
      <p:sp>
        <p:nvSpPr>
          <p:cNvPr id="25" name="Freeform 9"/>
          <p:cNvSpPr>
            <a:spLocks/>
          </p:cNvSpPr>
          <p:nvPr/>
        </p:nvSpPr>
        <p:spPr bwMode="gray">
          <a:xfrm>
            <a:off x="1942908" y="2226325"/>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b="1" dirty="0">
              <a:latin typeface="Arial" pitchFamily="34" charset="0"/>
              <a:ea typeface="微软雅黑" pitchFamily="34" charset="-122"/>
              <a:cs typeface="Arial" pitchFamily="34" charset="0"/>
            </a:endParaRPr>
          </a:p>
        </p:txBody>
      </p:sp>
      <p:sp>
        <p:nvSpPr>
          <p:cNvPr id="26" name="Freeform 10"/>
          <p:cNvSpPr>
            <a:spLocks/>
          </p:cNvSpPr>
          <p:nvPr/>
        </p:nvSpPr>
        <p:spPr bwMode="gray">
          <a:xfrm>
            <a:off x="1416652" y="2226325"/>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dirty="0">
              <a:latin typeface="Arial" pitchFamily="34" charset="0"/>
              <a:ea typeface="微软雅黑" pitchFamily="34" charset="-122"/>
              <a:cs typeface="Arial" pitchFamily="34" charset="0"/>
            </a:endParaRPr>
          </a:p>
        </p:txBody>
      </p:sp>
      <p:sp>
        <p:nvSpPr>
          <p:cNvPr id="27" name="Freeform 11"/>
          <p:cNvSpPr>
            <a:spLocks/>
          </p:cNvSpPr>
          <p:nvPr/>
        </p:nvSpPr>
        <p:spPr bwMode="gray">
          <a:xfrm>
            <a:off x="1942908" y="3256850"/>
            <a:ext cx="3626703"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b="1" dirty="0">
              <a:latin typeface="Arial" pitchFamily="34" charset="0"/>
              <a:ea typeface="微软雅黑" pitchFamily="34" charset="-122"/>
              <a:cs typeface="Arial" pitchFamily="34" charset="0"/>
            </a:endParaRPr>
          </a:p>
        </p:txBody>
      </p:sp>
      <p:sp>
        <p:nvSpPr>
          <p:cNvPr id="28" name="Freeform 12"/>
          <p:cNvSpPr>
            <a:spLocks/>
          </p:cNvSpPr>
          <p:nvPr/>
        </p:nvSpPr>
        <p:spPr bwMode="gray">
          <a:xfrm>
            <a:off x="1416652" y="3256850"/>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dirty="0">
              <a:latin typeface="Arial" pitchFamily="34" charset="0"/>
              <a:ea typeface="微软雅黑" pitchFamily="34" charset="-122"/>
              <a:cs typeface="Arial" pitchFamily="34" charset="0"/>
            </a:endParaRPr>
          </a:p>
        </p:txBody>
      </p:sp>
      <p:sp>
        <p:nvSpPr>
          <p:cNvPr id="29" name="Text Box 13"/>
          <p:cNvSpPr txBox="1">
            <a:spLocks noChangeArrowheads="1"/>
          </p:cNvSpPr>
          <p:nvPr/>
        </p:nvSpPr>
        <p:spPr bwMode="gray">
          <a:xfrm>
            <a:off x="2019508" y="3255762"/>
            <a:ext cx="3569732" cy="438574"/>
          </a:xfrm>
          <a:prstGeom prst="rect">
            <a:avLst/>
          </a:prstGeom>
          <a:noFill/>
          <a:ln w="9525">
            <a:noFill/>
            <a:miter lim="800000"/>
            <a:headEnd/>
            <a:tailEnd/>
          </a:ln>
          <a:effectLst/>
        </p:spPr>
        <p:txBody>
          <a:bodyPr wrap="square" lIns="68570" tIns="34286" rIns="68570" bIns="34286">
            <a:spAutoFit/>
          </a:bodyPr>
          <a:lstStyle/>
          <a:p>
            <a:pPr lvl="0"/>
            <a:r>
              <a:rPr lang="ru-RU" altLang="zh-CN" sz="1200" dirty="0">
                <a:solidFill>
                  <a:srgbClr val="FFFFFF"/>
                </a:solidFill>
                <a:latin typeface="Arial" pitchFamily="34" charset="0"/>
                <a:ea typeface="微软雅黑" pitchFamily="34" charset="-122"/>
                <a:cs typeface="Arial" pitchFamily="34" charset="0"/>
              </a:rPr>
              <a:t>ВАРИАНТЫ РЕАЛИЗАЦИИ КАТАСТРОФОУСТОЙЧИВЫХ СЕРВИСОВ</a:t>
            </a:r>
          </a:p>
        </p:txBody>
      </p:sp>
      <p:sp>
        <p:nvSpPr>
          <p:cNvPr id="30" name="Text Box 14"/>
          <p:cNvSpPr txBox="1">
            <a:spLocks noChangeArrowheads="1"/>
          </p:cNvSpPr>
          <p:nvPr/>
        </p:nvSpPr>
        <p:spPr bwMode="gray">
          <a:xfrm>
            <a:off x="2019510" y="2270378"/>
            <a:ext cx="3203307" cy="300074"/>
          </a:xfrm>
          <a:prstGeom prst="rect">
            <a:avLst/>
          </a:prstGeom>
          <a:noFill/>
          <a:ln w="9525">
            <a:noFill/>
            <a:miter lim="800000"/>
            <a:headEnd/>
            <a:tailEnd/>
          </a:ln>
          <a:effectLst/>
        </p:spPr>
        <p:txBody>
          <a:bodyPr wrap="square" lIns="68570" tIns="34286" rIns="68570" bIns="34286">
            <a:spAutoFit/>
          </a:bodyPr>
          <a:lstStyle/>
          <a:p>
            <a:pPr lvl="0"/>
            <a:r>
              <a:rPr lang="ru-RU" altLang="zh-CN" sz="1500" dirty="0">
                <a:solidFill>
                  <a:srgbClr val="FFFFFF"/>
                </a:solidFill>
                <a:latin typeface="Arial" pitchFamily="34" charset="0"/>
                <a:ea typeface="微软雅黑" pitchFamily="34" charset="-122"/>
                <a:cs typeface="Arial" pitchFamily="34" charset="0"/>
              </a:rPr>
              <a:t>ОБЗОР ЛИНЕЙКИ СХД </a:t>
            </a:r>
            <a:r>
              <a:rPr lang="en-US" altLang="zh-CN" sz="1500" dirty="0">
                <a:solidFill>
                  <a:srgbClr val="FFFFFF"/>
                </a:solidFill>
                <a:latin typeface="Arial" pitchFamily="34" charset="0"/>
                <a:ea typeface="微软雅黑" pitchFamily="34" charset="-122"/>
                <a:cs typeface="Arial" pitchFamily="34" charset="0"/>
              </a:rPr>
              <a:t>HUAWEI</a:t>
            </a:r>
            <a:endParaRPr lang="zh-CN" altLang="en-US" sz="1500" dirty="0">
              <a:solidFill>
                <a:schemeClr val="bg1"/>
              </a:solidFill>
              <a:latin typeface="Arial" pitchFamily="34" charset="0"/>
              <a:ea typeface="微软雅黑" pitchFamily="34" charset="-122"/>
              <a:cs typeface="Arial" pitchFamily="34" charset="0"/>
            </a:endParaRPr>
          </a:p>
        </p:txBody>
      </p:sp>
      <p:sp>
        <p:nvSpPr>
          <p:cNvPr id="42" name="Text Box 16"/>
          <p:cNvSpPr txBox="1">
            <a:spLocks noChangeArrowheads="1"/>
          </p:cNvSpPr>
          <p:nvPr/>
        </p:nvSpPr>
        <p:spPr bwMode="gray">
          <a:xfrm>
            <a:off x="1555997" y="3221131"/>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4</a:t>
            </a:r>
          </a:p>
        </p:txBody>
      </p:sp>
      <p:sp>
        <p:nvSpPr>
          <p:cNvPr id="46" name="Text Box 17"/>
          <p:cNvSpPr txBox="1">
            <a:spLocks noChangeArrowheads="1"/>
          </p:cNvSpPr>
          <p:nvPr/>
        </p:nvSpPr>
        <p:spPr bwMode="gray">
          <a:xfrm>
            <a:off x="1555997" y="2197750"/>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2</a:t>
            </a:r>
          </a:p>
        </p:txBody>
      </p:sp>
      <p:sp>
        <p:nvSpPr>
          <p:cNvPr id="47" name="Text Box 18"/>
          <p:cNvSpPr txBox="1">
            <a:spLocks noChangeArrowheads="1"/>
          </p:cNvSpPr>
          <p:nvPr/>
        </p:nvSpPr>
        <p:spPr bwMode="gray">
          <a:xfrm>
            <a:off x="1555997" y="2703789"/>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3</a:t>
            </a:r>
          </a:p>
        </p:txBody>
      </p:sp>
      <p:sp>
        <p:nvSpPr>
          <p:cNvPr id="15" name="Freeform 6"/>
          <p:cNvSpPr>
            <a:spLocks/>
          </p:cNvSpPr>
          <p:nvPr/>
        </p:nvSpPr>
        <p:spPr bwMode="gray">
          <a:xfrm>
            <a:off x="1942908" y="1694957"/>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rgbClr val="0080CB"/>
          </a:solidFill>
          <a:ln w="19050" cap="flat" cmpd="sng">
            <a:noFill/>
            <a:prstDash val="solid"/>
            <a:round/>
            <a:headEnd/>
            <a:tailEnd/>
          </a:ln>
          <a:effectLst/>
        </p:spPr>
        <p:txBody>
          <a:bodyPr wrap="none" lIns="68570" tIns="34286" rIns="68570" bIns="34286" anchor="ctr"/>
          <a:lstStyle/>
          <a:p>
            <a:endParaRPr lang="zh-CN" altLang="en-US" b="1" dirty="0">
              <a:latin typeface="Arial" pitchFamily="34" charset="0"/>
              <a:ea typeface="微软雅黑" pitchFamily="34" charset="-122"/>
              <a:cs typeface="Arial" pitchFamily="34" charset="0"/>
            </a:endParaRPr>
          </a:p>
        </p:txBody>
      </p:sp>
      <p:sp>
        <p:nvSpPr>
          <p:cNvPr id="16" name="Freeform 7"/>
          <p:cNvSpPr>
            <a:spLocks/>
          </p:cNvSpPr>
          <p:nvPr/>
        </p:nvSpPr>
        <p:spPr bwMode="gray">
          <a:xfrm>
            <a:off x="1416652" y="1694957"/>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rgbClr val="0080CB"/>
          </a:solidFill>
          <a:ln w="19050" cap="flat" cmpd="sng">
            <a:noFill/>
            <a:prstDash val="solid"/>
            <a:round/>
            <a:headEnd/>
            <a:tailEnd/>
          </a:ln>
          <a:effectLst/>
        </p:spPr>
        <p:txBody>
          <a:bodyPr wrap="none" lIns="68570" tIns="34286" rIns="68570" bIns="34286" anchor="ctr"/>
          <a:lstStyle/>
          <a:p>
            <a:endParaRPr lang="zh-CN" altLang="en-US" dirty="0">
              <a:latin typeface="Arial" pitchFamily="34" charset="0"/>
              <a:ea typeface="微软雅黑" pitchFamily="34" charset="-122"/>
              <a:cs typeface="Arial" pitchFamily="34" charset="0"/>
            </a:endParaRPr>
          </a:p>
        </p:txBody>
      </p:sp>
      <p:sp>
        <p:nvSpPr>
          <p:cNvPr id="17" name="Text Box 8"/>
          <p:cNvSpPr txBox="1">
            <a:spLocks noChangeArrowheads="1"/>
          </p:cNvSpPr>
          <p:nvPr/>
        </p:nvSpPr>
        <p:spPr bwMode="gray">
          <a:xfrm>
            <a:off x="2019514" y="1739010"/>
            <a:ext cx="3400298" cy="392407"/>
          </a:xfrm>
          <a:prstGeom prst="rect">
            <a:avLst/>
          </a:prstGeom>
          <a:noFill/>
          <a:ln w="9525">
            <a:noFill/>
            <a:miter lim="800000"/>
            <a:headEnd/>
            <a:tailEnd/>
          </a:ln>
          <a:effectLst/>
        </p:spPr>
        <p:txBody>
          <a:bodyPr wrap="square" lIns="68570" tIns="34286" rIns="68570" bIns="34286">
            <a:spAutoFit/>
          </a:bodyPr>
          <a:lstStyle/>
          <a:p>
            <a:r>
              <a:rPr lang="ru-RU" altLang="zh-CN" sz="1050" dirty="0">
                <a:solidFill>
                  <a:srgbClr val="FFFFFF"/>
                </a:solidFill>
                <a:latin typeface="Arial" pitchFamily="34" charset="0"/>
                <a:ea typeface="微软雅黑" pitchFamily="34" charset="-122"/>
                <a:cs typeface="Arial" pitchFamily="34" charset="0"/>
              </a:rPr>
              <a:t>ЭТАПЫ РАЗВИТИЯ КАТАСТРОФОУСТОЙЧИВЫХ РЕШЕНИЙ HUAWEI ДЛЯ СХД</a:t>
            </a:r>
            <a:endParaRPr lang="zh-CN" altLang="en-US" sz="1050" dirty="0">
              <a:solidFill>
                <a:srgbClr val="FFFFFF"/>
              </a:solidFill>
              <a:latin typeface="Arial" pitchFamily="34" charset="0"/>
              <a:ea typeface="微软雅黑" pitchFamily="34" charset="-122"/>
              <a:cs typeface="Arial" pitchFamily="34" charset="0"/>
            </a:endParaRPr>
          </a:p>
        </p:txBody>
      </p:sp>
      <p:sp>
        <p:nvSpPr>
          <p:cNvPr id="18" name="Text Box 18"/>
          <p:cNvSpPr txBox="1">
            <a:spLocks noChangeArrowheads="1"/>
          </p:cNvSpPr>
          <p:nvPr/>
        </p:nvSpPr>
        <p:spPr bwMode="gray">
          <a:xfrm>
            <a:off x="1549269" y="1656857"/>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1</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554" y="839373"/>
            <a:ext cx="5724525" cy="490240"/>
          </a:xfrm>
        </p:spPr>
        <p:txBody>
          <a:bodyPr/>
          <a:lstStyle/>
          <a:p>
            <a:r>
              <a:rPr lang="ru-RU" altLang="zh-CN" sz="1800" kern="1200" dirty="0">
                <a:latin typeface="Arial" pitchFamily="34" charset="0"/>
                <a:ea typeface="微软雅黑" pitchFamily="34" charset="-122"/>
                <a:cs typeface="Arial" pitchFamily="34" charset="0"/>
              </a:rPr>
              <a:t>ЭТАПЫ РАЗВИТИЯ КАТАСТРОФОУСТОЙЧИВЫХ РЕШЕНИЙ HUAWEI ДЛЯ СХД</a:t>
            </a:r>
          </a:p>
        </p:txBody>
      </p:sp>
      <p:grpSp>
        <p:nvGrpSpPr>
          <p:cNvPr id="3" name="Group 2"/>
          <p:cNvGrpSpPr/>
          <p:nvPr/>
        </p:nvGrpSpPr>
        <p:grpSpPr>
          <a:xfrm>
            <a:off x="141581" y="1474409"/>
            <a:ext cx="6527779" cy="2576390"/>
            <a:chOff x="270270" y="1261711"/>
            <a:chExt cx="11836647" cy="4874939"/>
          </a:xfrm>
        </p:grpSpPr>
        <p:sp>
          <p:nvSpPr>
            <p:cNvPr id="25" name="矩形 3"/>
            <p:cNvSpPr/>
            <p:nvPr/>
          </p:nvSpPr>
          <p:spPr bwMode="auto">
            <a:xfrm>
              <a:off x="5527722" y="2432332"/>
              <a:ext cx="2712572" cy="3700635"/>
            </a:xfrm>
            <a:prstGeom prst="rect">
              <a:avLst/>
            </a:prstGeom>
            <a:gradFill>
              <a:gsLst>
                <a:gs pos="0">
                  <a:srgbClr val="FFCC66">
                    <a:lumMod val="60000"/>
                    <a:lumOff val="40000"/>
                  </a:srgbClr>
                </a:gs>
                <a:gs pos="50000">
                  <a:srgbClr val="FFCC66">
                    <a:tint val="44500"/>
                    <a:satMod val="160000"/>
                  </a:srgbClr>
                </a:gs>
                <a:gs pos="100000">
                  <a:srgbClr val="FFCC66">
                    <a:tint val="23500"/>
                    <a:satMod val="160000"/>
                  </a:srgbClr>
                </a:gs>
              </a:gsLst>
              <a:lin ang="5400000" scaled="0"/>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ctr" anchorCtr="0" compatLnSpc="1">
              <a:prstTxWarp prst="textNoShape">
                <a:avLst/>
              </a:prstTxWarp>
            </a:bodyPr>
            <a:lstStyle/>
            <a:p>
              <a:pPr algn="ctr" defTabSz="685800" fontAlgn="auto">
                <a:spcBef>
                  <a:spcPts val="0"/>
                </a:spcBef>
                <a:spcAft>
                  <a:spcPts val="0"/>
                </a:spcAft>
                <a:buClr>
                  <a:srgbClr val="CC9900"/>
                </a:buClr>
                <a:defRPr/>
              </a:pPr>
              <a:endParaRPr lang="en-US" altLang="zh-CN" sz="900" kern="0" dirty="0">
                <a:solidFill>
                  <a:srgbClr val="C00000"/>
                </a:solidFill>
                <a:latin typeface="Gill Sans MT" panose="020B0502020104020203" pitchFamily="34" charset="0"/>
                <a:ea typeface="微软雅黑" pitchFamily="34" charset="-122"/>
                <a:cs typeface="Arial" pitchFamily="34" charset="0"/>
              </a:endParaRPr>
            </a:p>
          </p:txBody>
        </p:sp>
        <p:sp>
          <p:nvSpPr>
            <p:cNvPr id="26" name="矩形 4"/>
            <p:cNvSpPr/>
            <p:nvPr/>
          </p:nvSpPr>
          <p:spPr bwMode="auto">
            <a:xfrm>
              <a:off x="271663" y="2432262"/>
              <a:ext cx="5256058" cy="3704388"/>
            </a:xfrm>
            <a:prstGeom prst="rect">
              <a:avLst/>
            </a:prstGeom>
            <a:gradFill flip="none" rotWithShape="1">
              <a:gsLst>
                <a:gs pos="0">
                  <a:srgbClr val="FFF3D1"/>
                </a:gs>
                <a:gs pos="50000">
                  <a:srgbClr val="FFCC66">
                    <a:tint val="44500"/>
                    <a:satMod val="160000"/>
                  </a:srgbClr>
                </a:gs>
                <a:gs pos="100000">
                  <a:srgbClr val="FFCC66">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ctr" anchorCtr="0" compatLnSpc="1">
              <a:prstTxWarp prst="textNoShape">
                <a:avLst/>
              </a:prstTxWarp>
            </a:bodyPr>
            <a:lstStyle/>
            <a:p>
              <a:pPr algn="ctr" defTabSz="914255" fontAlgn="auto">
                <a:spcBef>
                  <a:spcPts val="0"/>
                </a:spcBef>
                <a:spcAft>
                  <a:spcPts val="0"/>
                </a:spcAft>
                <a:defRPr/>
              </a:pPr>
              <a:endParaRPr lang="zh-CN" altLang="en-US" sz="900" kern="0" dirty="0">
                <a:solidFill>
                  <a:srgbClr val="C00000"/>
                </a:solidFill>
                <a:latin typeface="Gill Sans MT" panose="020B0502020104020203" pitchFamily="34" charset="0"/>
                <a:ea typeface="微软雅黑" pitchFamily="34" charset="-122"/>
                <a:cs typeface="Arial" pitchFamily="34" charset="0"/>
              </a:endParaRPr>
            </a:p>
          </p:txBody>
        </p:sp>
        <p:sp>
          <p:nvSpPr>
            <p:cNvPr id="27" name="矩形 5"/>
            <p:cNvSpPr/>
            <p:nvPr/>
          </p:nvSpPr>
          <p:spPr bwMode="auto">
            <a:xfrm>
              <a:off x="8228896" y="2432332"/>
              <a:ext cx="3737240" cy="3700635"/>
            </a:xfrm>
            <a:prstGeom prst="rect">
              <a:avLst/>
            </a:prstGeom>
            <a:gradFill>
              <a:gsLst>
                <a:gs pos="0">
                  <a:srgbClr val="FFCA61"/>
                </a:gs>
                <a:gs pos="50000">
                  <a:srgbClr val="FFCC66">
                    <a:tint val="44500"/>
                    <a:satMod val="160000"/>
                  </a:srgbClr>
                </a:gs>
                <a:gs pos="100000">
                  <a:srgbClr val="FFCC66">
                    <a:tint val="23500"/>
                    <a:satMod val="160000"/>
                  </a:srgbClr>
                </a:gs>
              </a:gsLst>
              <a:lin ang="5400000" scaled="0"/>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ctr" anchorCtr="0" compatLnSpc="1">
              <a:prstTxWarp prst="textNoShape">
                <a:avLst/>
              </a:prstTxWarp>
            </a:bodyPr>
            <a:lstStyle/>
            <a:p>
              <a:pPr algn="ctr" defTabSz="914255" fontAlgn="auto">
                <a:spcBef>
                  <a:spcPts val="0"/>
                </a:spcBef>
                <a:spcAft>
                  <a:spcPts val="0"/>
                </a:spcAft>
                <a:defRPr/>
              </a:pPr>
              <a:endParaRPr lang="zh-CN" altLang="en-US" sz="900" kern="0" dirty="0">
                <a:solidFill>
                  <a:srgbClr val="C00000"/>
                </a:solidFill>
                <a:latin typeface="Gill Sans MT" panose="020B0502020104020203" pitchFamily="34" charset="0"/>
                <a:ea typeface="微软雅黑" pitchFamily="34" charset="-122"/>
                <a:cs typeface="Arial" pitchFamily="34" charset="0"/>
              </a:endParaRPr>
            </a:p>
          </p:txBody>
        </p:sp>
        <p:grpSp>
          <p:nvGrpSpPr>
            <p:cNvPr id="28" name="组合 54"/>
            <p:cNvGrpSpPr/>
            <p:nvPr/>
          </p:nvGrpSpPr>
          <p:grpSpPr>
            <a:xfrm>
              <a:off x="2090760" y="2522048"/>
              <a:ext cx="121952" cy="496187"/>
              <a:chOff x="1594880" y="1584255"/>
              <a:chExt cx="91440" cy="372140"/>
            </a:xfrm>
          </p:grpSpPr>
          <p:sp>
            <p:nvSpPr>
              <p:cNvPr id="29" name="矩形 7"/>
              <p:cNvSpPr/>
              <p:nvPr/>
            </p:nvSpPr>
            <p:spPr bwMode="auto">
              <a:xfrm>
                <a:off x="1594880" y="1584255"/>
                <a:ext cx="91440" cy="13716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30" name="矩形 8"/>
              <p:cNvSpPr/>
              <p:nvPr/>
            </p:nvSpPr>
            <p:spPr bwMode="auto">
              <a:xfrm>
                <a:off x="1626884" y="1722475"/>
                <a:ext cx="27432" cy="2339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grpSp>
        <p:grpSp>
          <p:nvGrpSpPr>
            <p:cNvPr id="31" name="组合 55"/>
            <p:cNvGrpSpPr/>
            <p:nvPr/>
          </p:nvGrpSpPr>
          <p:grpSpPr>
            <a:xfrm>
              <a:off x="2755094" y="2522047"/>
              <a:ext cx="121952" cy="915812"/>
              <a:chOff x="2137141" y="1584255"/>
              <a:chExt cx="91440" cy="686859"/>
            </a:xfrm>
          </p:grpSpPr>
          <p:sp>
            <p:nvSpPr>
              <p:cNvPr id="32" name="矩形 11"/>
              <p:cNvSpPr/>
              <p:nvPr/>
            </p:nvSpPr>
            <p:spPr bwMode="auto">
              <a:xfrm>
                <a:off x="2137141" y="1584255"/>
                <a:ext cx="91440" cy="13716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33" name="矩形 12"/>
              <p:cNvSpPr/>
              <p:nvPr/>
            </p:nvSpPr>
            <p:spPr bwMode="auto">
              <a:xfrm>
                <a:off x="2169144" y="1722474"/>
                <a:ext cx="27432" cy="54864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grpSp>
        <p:grpSp>
          <p:nvGrpSpPr>
            <p:cNvPr id="34" name="组合 77"/>
            <p:cNvGrpSpPr/>
            <p:nvPr/>
          </p:nvGrpSpPr>
          <p:grpSpPr>
            <a:xfrm>
              <a:off x="3432979" y="2522047"/>
              <a:ext cx="121952" cy="1281572"/>
              <a:chOff x="2574064" y="1810022"/>
              <a:chExt cx="91440" cy="961179"/>
            </a:xfrm>
          </p:grpSpPr>
          <p:sp>
            <p:nvSpPr>
              <p:cNvPr id="35" name="矩形 15"/>
              <p:cNvSpPr/>
              <p:nvPr/>
            </p:nvSpPr>
            <p:spPr bwMode="auto">
              <a:xfrm>
                <a:off x="2574064" y="1810022"/>
                <a:ext cx="91440" cy="13716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36" name="矩形 16"/>
              <p:cNvSpPr/>
              <p:nvPr/>
            </p:nvSpPr>
            <p:spPr bwMode="auto">
              <a:xfrm>
                <a:off x="2606065" y="1948241"/>
                <a:ext cx="27432" cy="8229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grpSp>
        <p:grpSp>
          <p:nvGrpSpPr>
            <p:cNvPr id="37" name="组合 78"/>
            <p:cNvGrpSpPr/>
            <p:nvPr/>
          </p:nvGrpSpPr>
          <p:grpSpPr>
            <a:xfrm>
              <a:off x="4110863" y="2522048"/>
              <a:ext cx="121952" cy="1647331"/>
              <a:chOff x="3082345" y="1810022"/>
              <a:chExt cx="91440" cy="1235498"/>
            </a:xfrm>
          </p:grpSpPr>
          <p:sp>
            <p:nvSpPr>
              <p:cNvPr id="38" name="矩形 19"/>
              <p:cNvSpPr/>
              <p:nvPr/>
            </p:nvSpPr>
            <p:spPr bwMode="auto">
              <a:xfrm>
                <a:off x="3082345" y="1810022"/>
                <a:ext cx="91440" cy="13716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39" name="矩形 20"/>
              <p:cNvSpPr/>
              <p:nvPr/>
            </p:nvSpPr>
            <p:spPr bwMode="auto">
              <a:xfrm>
                <a:off x="3114345" y="1948240"/>
                <a:ext cx="27432" cy="109728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grpSp>
        <p:grpSp>
          <p:nvGrpSpPr>
            <p:cNvPr id="40" name="组合 58"/>
            <p:cNvGrpSpPr/>
            <p:nvPr/>
          </p:nvGrpSpPr>
          <p:grpSpPr>
            <a:xfrm>
              <a:off x="4788748" y="2522048"/>
              <a:ext cx="121952" cy="2037475"/>
              <a:chOff x="3934044" y="1584255"/>
              <a:chExt cx="91440" cy="1528106"/>
            </a:xfrm>
          </p:grpSpPr>
          <p:sp>
            <p:nvSpPr>
              <p:cNvPr id="41" name="矩形 23"/>
              <p:cNvSpPr/>
              <p:nvPr/>
            </p:nvSpPr>
            <p:spPr bwMode="auto">
              <a:xfrm>
                <a:off x="3934044" y="1584255"/>
                <a:ext cx="91440" cy="13716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42" name="矩形 24"/>
              <p:cNvSpPr/>
              <p:nvPr/>
            </p:nvSpPr>
            <p:spPr bwMode="auto">
              <a:xfrm>
                <a:off x="3966042" y="1722473"/>
                <a:ext cx="27432" cy="138988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grpSp>
        <p:grpSp>
          <p:nvGrpSpPr>
            <p:cNvPr id="43" name="组合 83"/>
            <p:cNvGrpSpPr/>
            <p:nvPr/>
          </p:nvGrpSpPr>
          <p:grpSpPr>
            <a:xfrm>
              <a:off x="5466632" y="2522045"/>
              <a:ext cx="121952" cy="2622691"/>
              <a:chOff x="4098907" y="1810022"/>
              <a:chExt cx="91440" cy="1967018"/>
            </a:xfrm>
          </p:grpSpPr>
          <p:sp>
            <p:nvSpPr>
              <p:cNvPr id="44" name="矩形 27"/>
              <p:cNvSpPr/>
              <p:nvPr/>
            </p:nvSpPr>
            <p:spPr bwMode="auto">
              <a:xfrm>
                <a:off x="4098907" y="1810022"/>
                <a:ext cx="91440" cy="13716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45" name="矩形 28"/>
              <p:cNvSpPr/>
              <p:nvPr/>
            </p:nvSpPr>
            <p:spPr bwMode="auto">
              <a:xfrm>
                <a:off x="4130905" y="1948240"/>
                <a:ext cx="27432" cy="18288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grpSp>
        <p:sp>
          <p:nvSpPr>
            <p:cNvPr id="46" name="矩形 29"/>
            <p:cNvSpPr/>
            <p:nvPr/>
          </p:nvSpPr>
          <p:spPr bwMode="auto">
            <a:xfrm>
              <a:off x="6144517" y="2536389"/>
              <a:ext cx="121952" cy="18288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47" name="矩形 30"/>
            <p:cNvSpPr/>
            <p:nvPr/>
          </p:nvSpPr>
          <p:spPr bwMode="auto">
            <a:xfrm>
              <a:off x="6187191" y="2720679"/>
              <a:ext cx="36586" cy="3048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48" name="矩形 31"/>
            <p:cNvSpPr/>
            <p:nvPr/>
          </p:nvSpPr>
          <p:spPr bwMode="auto">
            <a:xfrm>
              <a:off x="6822401" y="2536389"/>
              <a:ext cx="121952" cy="18288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49" name="矩形 32"/>
            <p:cNvSpPr/>
            <p:nvPr/>
          </p:nvSpPr>
          <p:spPr bwMode="auto">
            <a:xfrm>
              <a:off x="6865076" y="2720679"/>
              <a:ext cx="36586" cy="3048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grpSp>
          <p:nvGrpSpPr>
            <p:cNvPr id="50" name="组合 80"/>
            <p:cNvGrpSpPr/>
            <p:nvPr/>
          </p:nvGrpSpPr>
          <p:grpSpPr>
            <a:xfrm>
              <a:off x="7500286" y="2522048"/>
              <a:ext cx="121952" cy="2866529"/>
              <a:chOff x="5623750" y="1810022"/>
              <a:chExt cx="91440" cy="2149897"/>
            </a:xfrm>
          </p:grpSpPr>
          <p:sp>
            <p:nvSpPr>
              <p:cNvPr id="51" name="矩形 34"/>
              <p:cNvSpPr/>
              <p:nvPr/>
            </p:nvSpPr>
            <p:spPr bwMode="auto">
              <a:xfrm>
                <a:off x="5623750" y="1810022"/>
                <a:ext cx="91440" cy="13716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52" name="矩形 35"/>
              <p:cNvSpPr/>
              <p:nvPr/>
            </p:nvSpPr>
            <p:spPr bwMode="auto">
              <a:xfrm>
                <a:off x="5655745" y="1948239"/>
                <a:ext cx="27432" cy="201168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grpSp>
        <p:grpSp>
          <p:nvGrpSpPr>
            <p:cNvPr id="53" name="组合 81"/>
            <p:cNvGrpSpPr/>
            <p:nvPr/>
          </p:nvGrpSpPr>
          <p:grpSpPr>
            <a:xfrm>
              <a:off x="8178170" y="2522048"/>
              <a:ext cx="121952" cy="2256931"/>
              <a:chOff x="6132031" y="1810022"/>
              <a:chExt cx="91440" cy="1692698"/>
            </a:xfrm>
          </p:grpSpPr>
          <p:sp>
            <p:nvSpPr>
              <p:cNvPr id="54" name="矩形 37"/>
              <p:cNvSpPr/>
              <p:nvPr/>
            </p:nvSpPr>
            <p:spPr bwMode="auto">
              <a:xfrm>
                <a:off x="6132031" y="1810022"/>
                <a:ext cx="91440" cy="13716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55" name="矩形 38"/>
              <p:cNvSpPr/>
              <p:nvPr/>
            </p:nvSpPr>
            <p:spPr bwMode="auto">
              <a:xfrm>
                <a:off x="6164027" y="1948240"/>
                <a:ext cx="27432" cy="155448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grpSp>
        <p:grpSp>
          <p:nvGrpSpPr>
            <p:cNvPr id="56" name="组合 82"/>
            <p:cNvGrpSpPr/>
            <p:nvPr/>
          </p:nvGrpSpPr>
          <p:grpSpPr>
            <a:xfrm>
              <a:off x="8856055" y="2522048"/>
              <a:ext cx="121952" cy="1647331"/>
              <a:chOff x="6640312" y="1810022"/>
              <a:chExt cx="91440" cy="1235498"/>
            </a:xfrm>
          </p:grpSpPr>
          <p:sp>
            <p:nvSpPr>
              <p:cNvPr id="57" name="矩形 40"/>
              <p:cNvSpPr/>
              <p:nvPr/>
            </p:nvSpPr>
            <p:spPr bwMode="auto">
              <a:xfrm>
                <a:off x="6640312" y="1810022"/>
                <a:ext cx="91440" cy="13716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58" name="矩形 41"/>
              <p:cNvSpPr/>
              <p:nvPr/>
            </p:nvSpPr>
            <p:spPr bwMode="auto">
              <a:xfrm>
                <a:off x="6672307" y="1948240"/>
                <a:ext cx="27432" cy="109728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grpSp>
        <p:sp>
          <p:nvSpPr>
            <p:cNvPr id="59" name="矩形 48"/>
            <p:cNvSpPr/>
            <p:nvPr/>
          </p:nvSpPr>
          <p:spPr bwMode="auto">
            <a:xfrm>
              <a:off x="9533934" y="2522045"/>
              <a:ext cx="121952" cy="18288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60" name="矩形 49"/>
            <p:cNvSpPr/>
            <p:nvPr/>
          </p:nvSpPr>
          <p:spPr bwMode="auto">
            <a:xfrm>
              <a:off x="9576605" y="2706336"/>
              <a:ext cx="36586" cy="8229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61" name="矩形 50"/>
            <p:cNvSpPr/>
            <p:nvPr/>
          </p:nvSpPr>
          <p:spPr bwMode="auto">
            <a:xfrm>
              <a:off x="8231055" y="2014918"/>
              <a:ext cx="3735082" cy="417413"/>
            </a:xfrm>
            <a:prstGeom prst="rect">
              <a:avLst/>
            </a:prstGeom>
            <a:solidFill>
              <a:srgbClr val="FFD175"/>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6" tIns="45714" rIns="91426" bIns="45714" numCol="1" rtlCol="0" anchor="ctr" anchorCtr="0" compatLnSpc="1">
              <a:prstTxWarp prst="textNoShape">
                <a:avLst/>
              </a:prstTxWarp>
            </a:bodyPr>
            <a:lstStyle/>
            <a:p>
              <a:pPr algn="ctr">
                <a:buClr>
                  <a:srgbClr val="CC9900"/>
                </a:buClr>
              </a:pPr>
              <a:r>
                <a:rPr lang="ru-RU" altLang="zh-CN" sz="900" b="1" dirty="0">
                  <a:solidFill>
                    <a:srgbClr val="C00000"/>
                  </a:solidFill>
                  <a:latin typeface="Arial" pitchFamily="34" charset="0"/>
                  <a:ea typeface="宋体" charset="-122"/>
                  <a:cs typeface="Arial" pitchFamily="34" charset="0"/>
                </a:rPr>
                <a:t>Облачная эра</a:t>
              </a:r>
              <a:endParaRPr lang="zh-CN" altLang="en-US" sz="900" b="1" dirty="0">
                <a:solidFill>
                  <a:srgbClr val="C00000"/>
                </a:solidFill>
                <a:latin typeface="Gill Sans MT" panose="020B0502020104020203" pitchFamily="34" charset="0"/>
                <a:ea typeface="宋体" charset="-122"/>
                <a:cs typeface="Arial" pitchFamily="34" charset="0"/>
              </a:endParaRPr>
            </a:p>
          </p:txBody>
        </p:sp>
        <p:sp>
          <p:nvSpPr>
            <p:cNvPr id="62" name="矩形 51"/>
            <p:cNvSpPr/>
            <p:nvPr/>
          </p:nvSpPr>
          <p:spPr bwMode="auto">
            <a:xfrm>
              <a:off x="5528247" y="2014919"/>
              <a:ext cx="2707765" cy="417413"/>
            </a:xfrm>
            <a:prstGeom prst="rect">
              <a:avLst/>
            </a:prstGeom>
            <a:solidFill>
              <a:srgbClr val="FFDF9F"/>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6" tIns="45714" rIns="91426" bIns="45714" numCol="1" rtlCol="0" anchor="ctr" anchorCtr="0" compatLnSpc="1">
              <a:prstTxWarp prst="textNoShape">
                <a:avLst/>
              </a:prstTxWarp>
            </a:bodyPr>
            <a:lstStyle/>
            <a:p>
              <a:pPr algn="ctr">
                <a:buClr>
                  <a:srgbClr val="CC9900"/>
                </a:buClr>
              </a:pPr>
              <a:r>
                <a:rPr lang="ru-RU" altLang="zh-CN" sz="900" b="1" dirty="0">
                  <a:solidFill>
                    <a:srgbClr val="C00000"/>
                  </a:solidFill>
                  <a:latin typeface="Arial" pitchFamily="34" charset="0"/>
                  <a:ea typeface="微软雅黑" pitchFamily="34" charset="-122"/>
                  <a:cs typeface="Arial" pitchFamily="34" charset="0"/>
                </a:rPr>
                <a:t>Инновации</a:t>
              </a:r>
              <a:endParaRPr lang="en-US" altLang="zh-CN" sz="900" b="1" dirty="0">
                <a:solidFill>
                  <a:srgbClr val="C00000"/>
                </a:solidFill>
                <a:latin typeface="Gill Sans MT" panose="020B0502020104020203" pitchFamily="34" charset="0"/>
                <a:ea typeface="微软雅黑" pitchFamily="34" charset="-122"/>
                <a:cs typeface="Arial" pitchFamily="34" charset="0"/>
              </a:endParaRPr>
            </a:p>
          </p:txBody>
        </p:sp>
        <p:sp>
          <p:nvSpPr>
            <p:cNvPr id="63" name="矩形 52"/>
            <p:cNvSpPr/>
            <p:nvPr/>
          </p:nvSpPr>
          <p:spPr bwMode="auto">
            <a:xfrm>
              <a:off x="271664" y="2000050"/>
              <a:ext cx="5251843" cy="444440"/>
            </a:xfrm>
            <a:prstGeom prst="rect">
              <a:avLst/>
            </a:prstGeom>
            <a:solidFill>
              <a:srgbClr val="FFCC66">
                <a:lumMod val="40000"/>
                <a:lumOff val="60000"/>
              </a:srgbClr>
            </a:solidFill>
            <a:ln>
              <a:solidFill>
                <a:srgbClr val="FFCC66">
                  <a:lumMod val="40000"/>
                  <a:lumOff val="60000"/>
                </a:srgbClr>
              </a:solidFill>
            </a:ln>
            <a:effectLst>
              <a:outerShdw blurRad="50800" dist="38100" dir="5400000" algn="t" rotWithShape="0">
                <a:prstClr val="black">
                  <a:alpha val="40000"/>
                </a:prstClr>
              </a:outerShdw>
            </a:effectLst>
            <a:extLst/>
          </p:spPr>
          <p:txBody>
            <a:bodyPr vert="horz" wrap="square" lIns="91426" tIns="45714" rIns="91426" bIns="45714" numCol="1" rtlCol="0" anchor="ctr" anchorCtr="0" compatLnSpc="1">
              <a:prstTxWarp prst="textNoShape">
                <a:avLst/>
              </a:prstTxWarp>
            </a:bodyPr>
            <a:lstStyle/>
            <a:p>
              <a:pPr algn="ctr" defTabSz="685800" fontAlgn="auto">
                <a:spcBef>
                  <a:spcPts val="0"/>
                </a:spcBef>
                <a:spcAft>
                  <a:spcPts val="0"/>
                </a:spcAft>
                <a:buClr>
                  <a:srgbClr val="CC9900"/>
                </a:buClr>
                <a:defRPr/>
              </a:pPr>
              <a:r>
                <a:rPr lang="ru-RU" altLang="zh-CN" sz="900" b="1" kern="0" dirty="0">
                  <a:solidFill>
                    <a:srgbClr val="C00000"/>
                  </a:solidFill>
                  <a:latin typeface="Arial" pitchFamily="34" charset="0"/>
                  <a:ea typeface="宋体" charset="-122"/>
                  <a:cs typeface="Arial" pitchFamily="34" charset="0"/>
                </a:rPr>
                <a:t>Телеком рынок</a:t>
              </a:r>
              <a:endParaRPr lang="zh-CN" altLang="en-US" sz="900" b="1" kern="0" dirty="0">
                <a:solidFill>
                  <a:srgbClr val="C00000"/>
                </a:solidFill>
                <a:latin typeface="Gill Sans MT" panose="020B0502020104020203" pitchFamily="34" charset="0"/>
                <a:ea typeface="宋体" charset="-122"/>
                <a:cs typeface="Arial" pitchFamily="34" charset="0"/>
              </a:endParaRPr>
            </a:p>
          </p:txBody>
        </p:sp>
        <p:pic>
          <p:nvPicPr>
            <p:cNvPr id="64" name="Picture 16" descr="C:\Users\p37927\Desktop\未标题-2副本.jpg"/>
            <p:cNvPicPr>
              <a:picLocks noChangeAspect="1" noChangeArrowheads="1"/>
            </p:cNvPicPr>
            <p:nvPr/>
          </p:nvPicPr>
          <p:blipFill>
            <a:blip r:embed="rId3" cstate="email"/>
            <a:srcRect/>
            <a:stretch>
              <a:fillRect/>
            </a:stretch>
          </p:blipFill>
          <p:spPr bwMode="auto">
            <a:xfrm>
              <a:off x="270270" y="1261714"/>
              <a:ext cx="1669999" cy="739913"/>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65" name="五边形 54"/>
            <p:cNvSpPr/>
            <p:nvPr/>
          </p:nvSpPr>
          <p:spPr bwMode="auto">
            <a:xfrm>
              <a:off x="1937553" y="1261711"/>
              <a:ext cx="10169364" cy="739272"/>
            </a:xfrm>
            <a:prstGeom prst="homePlate">
              <a:avLst>
                <a:gd name="adj" fmla="val 26827"/>
              </a:avLst>
            </a:prstGeom>
            <a:gradFill flip="none" rotWithShape="1">
              <a:gsLst>
                <a:gs pos="0">
                  <a:schemeClr val="accent1"/>
                </a:gs>
                <a:gs pos="12000">
                  <a:schemeClr val="accent1">
                    <a:lumMod val="60000"/>
                    <a:lumOff val="40000"/>
                  </a:schemeClr>
                </a:gs>
                <a:gs pos="100000">
                  <a:schemeClr val="tx2"/>
                </a:gs>
              </a:gsLst>
              <a:path path="circle">
                <a:fillToRect r="100000" b="100000"/>
              </a:path>
              <a:tileRect l="-100000" t="-100000"/>
            </a:gra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6" tIns="45714" rIns="91426" bIns="45714"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宋体" charset="-122"/>
                <a:cs typeface="Arial" pitchFamily="34" charset="0"/>
              </a:endParaRPr>
            </a:p>
          </p:txBody>
        </p:sp>
        <p:sp>
          <p:nvSpPr>
            <p:cNvPr id="66" name="TextBox 65"/>
            <p:cNvSpPr txBox="1"/>
            <p:nvPr/>
          </p:nvSpPr>
          <p:spPr>
            <a:xfrm rot="19078635">
              <a:off x="1862489" y="1400609"/>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2002</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67" name="TextBox 66"/>
            <p:cNvSpPr txBox="1"/>
            <p:nvPr/>
          </p:nvSpPr>
          <p:spPr>
            <a:xfrm rot="19078635">
              <a:off x="2541190" y="1400609"/>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2003</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68" name="TextBox 67"/>
            <p:cNvSpPr txBox="1"/>
            <p:nvPr/>
          </p:nvSpPr>
          <p:spPr>
            <a:xfrm rot="19078635">
              <a:off x="3219891" y="1400609"/>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2004</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69" name="TextBox 68"/>
            <p:cNvSpPr txBox="1"/>
            <p:nvPr/>
          </p:nvSpPr>
          <p:spPr>
            <a:xfrm rot="19078635">
              <a:off x="3898590" y="1400609"/>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2005</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70" name="TextBox 69"/>
            <p:cNvSpPr txBox="1"/>
            <p:nvPr/>
          </p:nvSpPr>
          <p:spPr>
            <a:xfrm rot="19078635">
              <a:off x="4577293" y="1400609"/>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2006</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71" name="TextBox 70"/>
            <p:cNvSpPr txBox="1"/>
            <p:nvPr/>
          </p:nvSpPr>
          <p:spPr>
            <a:xfrm rot="19078635">
              <a:off x="5255995" y="1400609"/>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2007</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72" name="TextBox 71"/>
            <p:cNvSpPr txBox="1"/>
            <p:nvPr/>
          </p:nvSpPr>
          <p:spPr>
            <a:xfrm rot="19078635">
              <a:off x="5934693" y="1400609"/>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2008</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73" name="TextBox 72"/>
            <p:cNvSpPr txBox="1"/>
            <p:nvPr/>
          </p:nvSpPr>
          <p:spPr>
            <a:xfrm rot="19078635">
              <a:off x="6613394" y="1400609"/>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2009</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74" name="TextBox 73"/>
            <p:cNvSpPr txBox="1"/>
            <p:nvPr/>
          </p:nvSpPr>
          <p:spPr>
            <a:xfrm rot="19078635">
              <a:off x="7292096" y="1400609"/>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2010</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75" name="TextBox 74"/>
            <p:cNvSpPr txBox="1"/>
            <p:nvPr/>
          </p:nvSpPr>
          <p:spPr>
            <a:xfrm rot="19078635">
              <a:off x="8632481" y="1400612"/>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2012</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76" name="TextBox 75"/>
            <p:cNvSpPr txBox="1"/>
            <p:nvPr/>
          </p:nvSpPr>
          <p:spPr>
            <a:xfrm rot="19078635">
              <a:off x="7962291" y="1400609"/>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宋体" charset="-122"/>
                  <a:cs typeface="Arial" pitchFamily="34" charset="0"/>
                </a:rPr>
                <a:t>2011</a:t>
              </a:r>
              <a:endParaRPr lang="zh-CN" altLang="en-US" sz="900" b="1" dirty="0">
                <a:solidFill>
                  <a:srgbClr val="FFFFFF"/>
                </a:solidFill>
                <a:latin typeface="Gill Sans MT" panose="020B0502020104020203" pitchFamily="34" charset="0"/>
                <a:ea typeface="宋体" charset="-122"/>
                <a:cs typeface="Arial" pitchFamily="34" charset="0"/>
              </a:endParaRPr>
            </a:p>
          </p:txBody>
        </p:sp>
        <p:sp>
          <p:nvSpPr>
            <p:cNvPr id="77" name="TextBox 76"/>
            <p:cNvSpPr txBox="1"/>
            <p:nvPr/>
          </p:nvSpPr>
          <p:spPr>
            <a:xfrm rot="19078635">
              <a:off x="9311180" y="1400612"/>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微软雅黑" pitchFamily="34" charset="-122"/>
                  <a:cs typeface="Arial" pitchFamily="34" charset="0"/>
                </a:rPr>
                <a:t>2013</a:t>
              </a:r>
              <a:endParaRPr lang="zh-CN" altLang="en-US" sz="900" b="1" dirty="0">
                <a:solidFill>
                  <a:srgbClr val="FFFFFF"/>
                </a:solidFill>
                <a:latin typeface="Gill Sans MT" panose="020B0502020104020203" pitchFamily="34" charset="0"/>
                <a:ea typeface="微软雅黑" pitchFamily="34" charset="-122"/>
                <a:cs typeface="Arial" pitchFamily="34" charset="0"/>
              </a:endParaRPr>
            </a:p>
          </p:txBody>
        </p:sp>
        <p:pic>
          <p:nvPicPr>
            <p:cNvPr id="78" name="图片 1" descr="image001"/>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897980" y="2967029"/>
              <a:ext cx="458687" cy="531864"/>
            </a:xfrm>
            <a:prstGeom prst="rect">
              <a:avLst/>
            </a:prstGeom>
            <a:noFill/>
            <a:ln w="9525">
              <a:noFill/>
              <a:miter lim="800000"/>
              <a:headEnd/>
              <a:tailEnd/>
            </a:ln>
          </p:spPr>
        </p:pic>
        <p:pic>
          <p:nvPicPr>
            <p:cNvPr id="79" name="图片 68" descr="两个盘古V1R1（控制框）-2副本.png"/>
            <p:cNvPicPr>
              <a:picLocks noChangeAspect="1"/>
            </p:cNvPicPr>
            <p:nvPr/>
          </p:nvPicPr>
          <p:blipFill rotWithShape="1">
            <a:blip r:embed="rId5" cstate="email"/>
            <a:srcRect/>
            <a:stretch/>
          </p:blipFill>
          <p:spPr>
            <a:xfrm>
              <a:off x="7651949" y="4173686"/>
              <a:ext cx="526221" cy="749413"/>
            </a:xfrm>
            <a:prstGeom prst="rect">
              <a:avLst/>
            </a:prstGeom>
          </p:spPr>
        </p:pic>
        <p:pic>
          <p:nvPicPr>
            <p:cNvPr id="80" name="Picture 2" descr="渲染效果图01副本"/>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7831214" y="3249786"/>
              <a:ext cx="1088097" cy="891323"/>
            </a:xfrm>
            <a:prstGeom prst="rect">
              <a:avLst/>
            </a:prstGeom>
            <a:noFill/>
            <a:ln w="9525">
              <a:noFill/>
              <a:miter lim="800000"/>
              <a:headEnd/>
              <a:tailEnd/>
            </a:ln>
          </p:spPr>
        </p:pic>
        <p:pic>
          <p:nvPicPr>
            <p:cNvPr id="81" name="Picture 2"/>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6270681" y="5016629"/>
              <a:ext cx="562872" cy="621858"/>
            </a:xfrm>
            <a:prstGeom prst="rect">
              <a:avLst/>
            </a:prstGeom>
            <a:noFill/>
            <a:ln w="9525">
              <a:noFill/>
              <a:miter lim="800000"/>
              <a:headEnd/>
              <a:tailEnd/>
            </a:ln>
          </p:spPr>
        </p:pic>
        <p:pic>
          <p:nvPicPr>
            <p:cNvPr id="82" name="图片 71" descr="N8300-2-FL.png"/>
            <p:cNvPicPr>
              <a:picLocks noChangeAspect="1"/>
            </p:cNvPicPr>
            <p:nvPr/>
          </p:nvPicPr>
          <p:blipFill rotWithShape="1">
            <a:blip r:embed="rId8" cstate="email"/>
            <a:srcRect/>
            <a:stretch/>
          </p:blipFill>
          <p:spPr>
            <a:xfrm>
              <a:off x="4939480" y="3803621"/>
              <a:ext cx="409977" cy="873675"/>
            </a:xfrm>
            <a:prstGeom prst="rect">
              <a:avLst/>
            </a:prstGeom>
          </p:spPr>
        </p:pic>
        <p:sp>
          <p:nvSpPr>
            <p:cNvPr id="83" name="矩形 72"/>
            <p:cNvSpPr/>
            <p:nvPr/>
          </p:nvSpPr>
          <p:spPr bwMode="auto">
            <a:xfrm>
              <a:off x="10130035" y="2522045"/>
              <a:ext cx="121952" cy="182880"/>
            </a:xfrm>
            <a:prstGeom prst="rect">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84" name="矩形 73"/>
            <p:cNvSpPr/>
            <p:nvPr/>
          </p:nvSpPr>
          <p:spPr bwMode="auto">
            <a:xfrm>
              <a:off x="10172706" y="2706336"/>
              <a:ext cx="36586" cy="3657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rtlCol="0" anchor="t" anchorCtr="0" compatLnSpc="1">
              <a:prstTxWarp prst="textNoShape">
                <a:avLst/>
              </a:prstTxWarp>
            </a:bodyPr>
            <a:lstStyle/>
            <a:p>
              <a:pPr defTabSz="914255"/>
              <a:endParaRPr lang="zh-CN" altLang="en-US" sz="900" dirty="0">
                <a:solidFill>
                  <a:srgbClr val="000000"/>
                </a:solidFill>
                <a:latin typeface="Gill Sans MT" panose="020B0502020104020203" pitchFamily="34" charset="0"/>
                <a:ea typeface="微软雅黑" pitchFamily="34" charset="-122"/>
                <a:cs typeface="Arial" pitchFamily="34" charset="0"/>
              </a:endParaRPr>
            </a:p>
          </p:txBody>
        </p:sp>
        <p:sp>
          <p:nvSpPr>
            <p:cNvPr id="85" name="Rectangle 7"/>
            <p:cNvSpPr>
              <a:spLocks noChangeArrowheads="1"/>
            </p:cNvSpPr>
            <p:nvPr/>
          </p:nvSpPr>
          <p:spPr bwMode="auto">
            <a:xfrm>
              <a:off x="9637473" y="3166578"/>
              <a:ext cx="2168031" cy="524126"/>
            </a:xfrm>
            <a:prstGeom prst="rect">
              <a:avLst/>
            </a:prstGeom>
            <a:noFill/>
            <a:ln w="38100" algn="ctr">
              <a:noFill/>
              <a:miter lim="800000"/>
              <a:headEnd/>
              <a:tailEnd/>
            </a:ln>
          </p:spPr>
          <p:txBody>
            <a:bodyPr wrap="square" lIns="0" tIns="0" rIns="0" bIns="0">
              <a:spAutoFit/>
            </a:bodyPr>
            <a:lstStyle/>
            <a:p>
              <a:pPr defTabSz="601011">
                <a:buFont typeface="Arial" pitchFamily="34" charset="0"/>
                <a:buChar char="•"/>
              </a:pPr>
              <a:r>
                <a:rPr lang="en-US" altLang="zh-CN" sz="900" dirty="0">
                  <a:solidFill>
                    <a:srgbClr val="000000"/>
                  </a:solidFill>
                  <a:latin typeface="Gill Sans MT" panose="020B0502020104020203" pitchFamily="34" charset="0"/>
                  <a:ea typeface="微软雅黑" pitchFamily="34" charset="-122"/>
                  <a:cs typeface="Arial" pitchFamily="34" charset="0"/>
                </a:rPr>
                <a:t>Cloud OS</a:t>
              </a:r>
            </a:p>
            <a:p>
              <a:pPr defTabSz="601011">
                <a:buFont typeface="Arial" pitchFamily="34" charset="0"/>
                <a:buChar char="•"/>
              </a:pPr>
              <a:r>
                <a:rPr lang="en-US" altLang="zh-CN" sz="900" dirty="0">
                  <a:solidFill>
                    <a:srgbClr val="000000"/>
                  </a:solidFill>
                  <a:latin typeface="Gill Sans MT" panose="020B0502020104020203" pitchFamily="34" charset="0"/>
                  <a:ea typeface="微软雅黑" pitchFamily="34" charset="-122"/>
                  <a:cs typeface="Arial" pitchFamily="34" charset="0"/>
                </a:rPr>
                <a:t>Big Data Platform</a:t>
              </a:r>
            </a:p>
          </p:txBody>
        </p:sp>
        <p:sp>
          <p:nvSpPr>
            <p:cNvPr id="86" name="TextBox 85"/>
            <p:cNvSpPr txBox="1"/>
            <p:nvPr/>
          </p:nvSpPr>
          <p:spPr>
            <a:xfrm rot="19078635">
              <a:off x="9989875" y="1400612"/>
              <a:ext cx="799867" cy="436748"/>
            </a:xfrm>
            <a:prstGeom prst="rect">
              <a:avLst/>
            </a:prstGeom>
            <a:noFill/>
          </p:spPr>
          <p:txBody>
            <a:bodyPr wrap="none" lIns="91426" tIns="45714" rIns="91426" bIns="45714" rtlCol="0">
              <a:spAutoFit/>
            </a:bodyPr>
            <a:lstStyle/>
            <a:p>
              <a:r>
                <a:rPr lang="en-US" altLang="zh-CN" sz="900" b="1" dirty="0">
                  <a:solidFill>
                    <a:srgbClr val="FFFFFF"/>
                  </a:solidFill>
                  <a:latin typeface="Gill Sans MT" panose="020B0502020104020203" pitchFamily="34" charset="0"/>
                  <a:ea typeface="微软雅黑" pitchFamily="34" charset="-122"/>
                  <a:cs typeface="Arial" pitchFamily="34" charset="0"/>
                </a:rPr>
                <a:t>2014</a:t>
              </a:r>
              <a:endParaRPr lang="zh-CN" altLang="en-US" sz="900" b="1" dirty="0">
                <a:solidFill>
                  <a:srgbClr val="FFFFFF"/>
                </a:solidFill>
                <a:latin typeface="Gill Sans MT" panose="020B0502020104020203" pitchFamily="34" charset="0"/>
                <a:ea typeface="微软雅黑" pitchFamily="34" charset="-122"/>
                <a:cs typeface="Arial" pitchFamily="34" charset="0"/>
              </a:endParaRPr>
            </a:p>
          </p:txBody>
        </p:sp>
        <p:sp>
          <p:nvSpPr>
            <p:cNvPr id="87" name="Rectangle 7"/>
            <p:cNvSpPr>
              <a:spLocks noChangeArrowheads="1"/>
            </p:cNvSpPr>
            <p:nvPr/>
          </p:nvSpPr>
          <p:spPr bwMode="auto">
            <a:xfrm>
              <a:off x="10172706" y="2708921"/>
              <a:ext cx="1793431" cy="524126"/>
            </a:xfrm>
            <a:prstGeom prst="rect">
              <a:avLst/>
            </a:prstGeom>
            <a:noFill/>
            <a:ln w="38100" algn="ctr">
              <a:noFill/>
              <a:miter lim="800000"/>
              <a:headEnd/>
              <a:tailEnd/>
            </a:ln>
          </p:spPr>
          <p:txBody>
            <a:bodyPr wrap="square" lIns="0" tIns="0" rIns="0" bIns="0">
              <a:spAutoFit/>
            </a:bodyPr>
            <a:lstStyle/>
            <a:p>
              <a:pPr defTabSz="601011">
                <a:buFont typeface="Arial" pitchFamily="34" charset="0"/>
                <a:buChar char="•"/>
              </a:pPr>
              <a:r>
                <a:rPr lang="en-US" altLang="zh-CN" sz="900" dirty="0">
                  <a:solidFill>
                    <a:schemeClr val="accent1"/>
                  </a:solidFill>
                  <a:latin typeface="Gill Sans MT" panose="020B0502020104020203" pitchFamily="34" charset="0"/>
                  <a:ea typeface="微软雅黑" pitchFamily="34" charset="-122"/>
                  <a:cs typeface="Arial" pitchFamily="34" charset="0"/>
                </a:rPr>
                <a:t>Converged Storage</a:t>
              </a:r>
            </a:p>
            <a:p>
              <a:pPr defTabSz="601011">
                <a:buFont typeface="Arial" pitchFamily="34" charset="0"/>
                <a:buChar char="•"/>
              </a:pPr>
              <a:r>
                <a:rPr lang="en-US" altLang="zh-CN" sz="900" dirty="0">
                  <a:solidFill>
                    <a:srgbClr val="000000"/>
                  </a:solidFill>
                  <a:latin typeface="Gill Sans MT" panose="020B0502020104020203" pitchFamily="34" charset="0"/>
                  <a:ea typeface="微软雅黑" pitchFamily="34" charset="-122"/>
                  <a:cs typeface="Arial" pitchFamily="34" charset="0"/>
                </a:rPr>
                <a:t>Open Cloud</a:t>
              </a:r>
            </a:p>
          </p:txBody>
        </p:sp>
        <p:sp>
          <p:nvSpPr>
            <p:cNvPr id="88" name="Rectangle 7"/>
            <p:cNvSpPr>
              <a:spLocks noChangeArrowheads="1"/>
            </p:cNvSpPr>
            <p:nvPr/>
          </p:nvSpPr>
          <p:spPr bwMode="auto">
            <a:xfrm>
              <a:off x="290580" y="2780927"/>
              <a:ext cx="2459052" cy="262062"/>
            </a:xfrm>
            <a:prstGeom prst="rect">
              <a:avLst/>
            </a:prstGeom>
            <a:noFill/>
            <a:ln w="38100" algn="ctr">
              <a:noFill/>
              <a:miter lim="800000"/>
              <a:headEnd/>
              <a:tailEnd/>
            </a:ln>
          </p:spPr>
          <p:txBody>
            <a:bodyPr wrap="none" lIns="0" tIns="0" rIns="0" bIns="0">
              <a:spAutoFit/>
            </a:bodyPr>
            <a:lstStyle/>
            <a:p>
              <a:pPr defTabSz="601181">
                <a:buFont typeface="Arial" pitchFamily="34" charset="0"/>
                <a:buChar char="•"/>
              </a:pPr>
              <a:r>
                <a:rPr lang="en-US" altLang="zh-CN" sz="900" dirty="0">
                  <a:solidFill>
                    <a:schemeClr val="accent1"/>
                  </a:solidFill>
                  <a:latin typeface="Gill Sans MT" panose="020B0502020104020203" pitchFamily="34" charset="0"/>
                  <a:ea typeface="华文细黑" pitchFamily="2" charset="-122"/>
                  <a:cs typeface="Arial" pitchFamily="34" charset="0"/>
                </a:rPr>
                <a:t>Start Server &amp; Storage R&amp;D</a:t>
              </a:r>
              <a:endParaRPr lang="zh-CN" altLang="en-US" sz="900" dirty="0">
                <a:solidFill>
                  <a:schemeClr val="accent1"/>
                </a:solidFill>
                <a:latin typeface="Gill Sans MT" panose="020B0502020104020203" pitchFamily="34" charset="0"/>
                <a:ea typeface="华文细黑" pitchFamily="2" charset="-122"/>
                <a:cs typeface="Arial" pitchFamily="34" charset="0"/>
              </a:endParaRPr>
            </a:p>
          </p:txBody>
        </p:sp>
        <p:sp>
          <p:nvSpPr>
            <p:cNvPr id="89" name="Rectangle 7"/>
            <p:cNvSpPr>
              <a:spLocks noChangeArrowheads="1"/>
            </p:cNvSpPr>
            <p:nvPr/>
          </p:nvSpPr>
          <p:spPr bwMode="auto">
            <a:xfrm>
              <a:off x="389951" y="3170277"/>
              <a:ext cx="2395105" cy="262062"/>
            </a:xfrm>
            <a:prstGeom prst="rect">
              <a:avLst/>
            </a:prstGeom>
            <a:noFill/>
            <a:ln w="38100" algn="ctr">
              <a:noFill/>
              <a:miter lim="800000"/>
              <a:headEnd/>
              <a:tailEnd/>
            </a:ln>
          </p:spPr>
          <p:txBody>
            <a:bodyPr wrap="none" lIns="0" tIns="0" rIns="0" bIns="0">
              <a:spAutoFit/>
            </a:bodyPr>
            <a:lstStyle/>
            <a:p>
              <a:pPr defTabSz="601181">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1st-gen blade server T8000</a:t>
              </a:r>
            </a:p>
          </p:txBody>
        </p:sp>
        <p:sp>
          <p:nvSpPr>
            <p:cNvPr id="90" name="Rectangle 7"/>
            <p:cNvSpPr>
              <a:spLocks noChangeArrowheads="1"/>
            </p:cNvSpPr>
            <p:nvPr/>
          </p:nvSpPr>
          <p:spPr bwMode="auto">
            <a:xfrm>
              <a:off x="1116204" y="3559626"/>
              <a:ext cx="2493934" cy="262062"/>
            </a:xfrm>
            <a:prstGeom prst="rect">
              <a:avLst/>
            </a:prstGeom>
            <a:noFill/>
            <a:ln w="38100" algn="ctr">
              <a:noFill/>
              <a:miter lim="800000"/>
              <a:headEnd/>
              <a:tailEnd/>
            </a:ln>
          </p:spPr>
          <p:txBody>
            <a:bodyPr wrap="none" lIns="0" tIns="0" rIns="0" bIns="0">
              <a:spAutoFit/>
            </a:bodyPr>
            <a:lstStyle/>
            <a:p>
              <a:pPr defTabSz="601181">
                <a:buFont typeface="Arial" pitchFamily="34" charset="0"/>
                <a:buChar char="•"/>
              </a:pPr>
              <a:r>
                <a:rPr lang="en-US" altLang="zh-CN" sz="900" dirty="0">
                  <a:solidFill>
                    <a:schemeClr val="accent1"/>
                  </a:solidFill>
                  <a:latin typeface="Gill Sans MT" panose="020B0502020104020203" pitchFamily="34" charset="0"/>
                  <a:ea typeface="华文细黑" pitchFamily="2" charset="-122"/>
                  <a:cs typeface="Arial" pitchFamily="34" charset="0"/>
                </a:rPr>
                <a:t>First FC SAN F800 launched</a:t>
              </a:r>
            </a:p>
          </p:txBody>
        </p:sp>
        <p:sp>
          <p:nvSpPr>
            <p:cNvPr id="91" name="Rectangle 7"/>
            <p:cNvSpPr>
              <a:spLocks noChangeArrowheads="1"/>
            </p:cNvSpPr>
            <p:nvPr/>
          </p:nvSpPr>
          <p:spPr bwMode="auto">
            <a:xfrm>
              <a:off x="1882203" y="3911623"/>
              <a:ext cx="2438707" cy="262062"/>
            </a:xfrm>
            <a:prstGeom prst="rect">
              <a:avLst/>
            </a:prstGeom>
            <a:noFill/>
            <a:ln w="38100" algn="ctr">
              <a:noFill/>
              <a:miter lim="800000"/>
              <a:headEnd/>
              <a:tailEnd/>
            </a:ln>
          </p:spPr>
          <p:txBody>
            <a:bodyPr wrap="none" lIns="0" tIns="0" rIns="0" bIns="0">
              <a:spAutoFit/>
            </a:bodyPr>
            <a:lstStyle/>
            <a:p>
              <a:pPr defTabSz="601181">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4Gb SAN product launched</a:t>
              </a:r>
            </a:p>
          </p:txBody>
        </p:sp>
        <p:sp>
          <p:nvSpPr>
            <p:cNvPr id="96" name="Rectangle 7"/>
            <p:cNvSpPr>
              <a:spLocks noChangeArrowheads="1"/>
            </p:cNvSpPr>
            <p:nvPr/>
          </p:nvSpPr>
          <p:spPr bwMode="auto">
            <a:xfrm>
              <a:off x="1961729" y="4317809"/>
              <a:ext cx="2903776" cy="262062"/>
            </a:xfrm>
            <a:prstGeom prst="rect">
              <a:avLst/>
            </a:prstGeom>
            <a:noFill/>
            <a:ln w="38100" algn="ctr">
              <a:noFill/>
              <a:miter lim="800000"/>
              <a:headEnd/>
              <a:tailEnd/>
            </a:ln>
          </p:spPr>
          <p:txBody>
            <a:bodyPr wrap="none" lIns="0" tIns="0" rIns="0" bIns="0">
              <a:spAutoFit/>
            </a:bodyPr>
            <a:lstStyle/>
            <a:p>
              <a:pPr defTabSz="601181">
                <a:buFont typeface="Arial" pitchFamily="34" charset="0"/>
                <a:buChar char="•"/>
              </a:pPr>
              <a:r>
                <a:rPr lang="en-US" altLang="zh-CN" sz="900" dirty="0">
                  <a:solidFill>
                    <a:schemeClr val="accent1"/>
                  </a:solidFill>
                  <a:latin typeface="Gill Sans MT" panose="020B0502020104020203" pitchFamily="34" charset="0"/>
                  <a:ea typeface="华文细黑" pitchFamily="2" charset="-122"/>
                  <a:cs typeface="Arial" pitchFamily="34" charset="0"/>
                </a:rPr>
                <a:t>Full series NAS/SAN/VIS Product</a:t>
              </a:r>
            </a:p>
          </p:txBody>
        </p:sp>
        <p:sp>
          <p:nvSpPr>
            <p:cNvPr id="102" name="Rectangle 7"/>
            <p:cNvSpPr>
              <a:spLocks noChangeArrowheads="1"/>
            </p:cNvSpPr>
            <p:nvPr/>
          </p:nvSpPr>
          <p:spPr bwMode="auto">
            <a:xfrm>
              <a:off x="2141876" y="4696899"/>
              <a:ext cx="3607193" cy="524126"/>
            </a:xfrm>
            <a:prstGeom prst="rect">
              <a:avLst/>
            </a:prstGeom>
            <a:noFill/>
            <a:ln w="38100" algn="ctr">
              <a:noFill/>
              <a:miter lim="800000"/>
              <a:headEnd/>
              <a:tailEnd/>
            </a:ln>
          </p:spPr>
          <p:txBody>
            <a:bodyPr wrap="none" lIns="0" tIns="0" rIns="0" bIns="0">
              <a:spAutoFit/>
            </a:bodyPr>
            <a:lstStyle/>
            <a:p>
              <a:pPr defTabSz="601181">
                <a:buFont typeface="Arial" pitchFamily="34" charset="0"/>
                <a:buChar char="•"/>
              </a:pPr>
              <a:r>
                <a:rPr lang="en-US" altLang="zh-CN" sz="900" dirty="0">
                  <a:solidFill>
                    <a:schemeClr val="accent1"/>
                  </a:solidFill>
                  <a:latin typeface="Gill Sans MT" panose="020B0502020104020203" pitchFamily="34" charset="0"/>
                  <a:ea typeface="华文细黑" pitchFamily="2" charset="-122"/>
                  <a:cs typeface="Arial" pitchFamily="34" charset="0"/>
                </a:rPr>
                <a:t>Joint Venture from Huawei and Symantec</a:t>
              </a:r>
            </a:p>
            <a:p>
              <a:pPr defTabSz="601181">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First SSD </a:t>
              </a:r>
              <a:r>
                <a:rPr lang="en-US" altLang="zh-CN" sz="900" dirty="0" err="1">
                  <a:solidFill>
                    <a:srgbClr val="000000"/>
                  </a:solidFill>
                  <a:latin typeface="Gill Sans MT" panose="020B0502020104020203" pitchFamily="34" charset="0"/>
                  <a:ea typeface="华文细黑" pitchFamily="2" charset="-122"/>
                  <a:cs typeface="Arial" pitchFamily="34" charset="0"/>
                </a:rPr>
                <a:t>PCIe</a:t>
              </a:r>
              <a:r>
                <a:rPr lang="en-US" altLang="zh-CN" sz="900" dirty="0">
                  <a:solidFill>
                    <a:srgbClr val="000000"/>
                  </a:solidFill>
                  <a:latin typeface="Gill Sans MT" panose="020B0502020104020203" pitchFamily="34" charset="0"/>
                  <a:ea typeface="华文细黑" pitchFamily="2" charset="-122"/>
                  <a:cs typeface="Arial" pitchFamily="34" charset="0"/>
                </a:rPr>
                <a:t> cards in the industry</a:t>
              </a:r>
            </a:p>
          </p:txBody>
        </p:sp>
        <p:sp>
          <p:nvSpPr>
            <p:cNvPr id="105" name="Rectangle 7"/>
            <p:cNvSpPr>
              <a:spLocks noChangeArrowheads="1"/>
            </p:cNvSpPr>
            <p:nvPr/>
          </p:nvSpPr>
          <p:spPr bwMode="auto">
            <a:xfrm>
              <a:off x="3367925" y="5304976"/>
              <a:ext cx="2985165" cy="524126"/>
            </a:xfrm>
            <a:prstGeom prst="rect">
              <a:avLst/>
            </a:prstGeom>
            <a:noFill/>
            <a:ln w="38100" algn="ctr">
              <a:noFill/>
              <a:miter lim="800000"/>
              <a:headEnd/>
              <a:tailEnd/>
            </a:ln>
          </p:spPr>
          <p:txBody>
            <a:bodyPr wrap="none" lIns="0" tIns="0" rIns="0" bIns="0">
              <a:spAutoFit/>
            </a:bodyPr>
            <a:lstStyle/>
            <a:p>
              <a:pPr defTabSz="601181">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Start Cloud Computing R&amp;D</a:t>
              </a:r>
            </a:p>
            <a:p>
              <a:pPr defTabSz="601181">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RH1285 and RH2285 rack servers</a:t>
              </a:r>
            </a:p>
          </p:txBody>
        </p:sp>
        <p:sp>
          <p:nvSpPr>
            <p:cNvPr id="109" name="Rectangle 7"/>
            <p:cNvSpPr>
              <a:spLocks noChangeArrowheads="1"/>
            </p:cNvSpPr>
            <p:nvPr/>
          </p:nvSpPr>
          <p:spPr bwMode="auto">
            <a:xfrm>
              <a:off x="6961682" y="5520419"/>
              <a:ext cx="4642368" cy="262062"/>
            </a:xfrm>
            <a:prstGeom prst="rect">
              <a:avLst/>
            </a:prstGeom>
            <a:noFill/>
            <a:ln w="38100" algn="ctr">
              <a:noFill/>
              <a:miter lim="800000"/>
              <a:headEnd/>
              <a:tailEnd/>
            </a:ln>
          </p:spPr>
          <p:txBody>
            <a:bodyPr wrap="square" lIns="0" tIns="0" rIns="0" bIns="0">
              <a:spAutoFit/>
            </a:bodyPr>
            <a:lstStyle/>
            <a:p>
              <a:pPr defTabSz="450830">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E6000 blade servers, </a:t>
              </a:r>
              <a:r>
                <a:rPr lang="en-US" altLang="zh-CN" sz="900" dirty="0" err="1">
                  <a:solidFill>
                    <a:srgbClr val="000000"/>
                  </a:solidFill>
                  <a:latin typeface="Gill Sans MT" panose="020B0502020104020203" pitchFamily="34" charset="0"/>
                  <a:ea typeface="华文细黑" pitchFamily="2" charset="-122"/>
                  <a:cs typeface="Arial" pitchFamily="34" charset="0"/>
                </a:rPr>
                <a:t>iNIC</a:t>
              </a:r>
              <a:r>
                <a:rPr lang="en-US" altLang="zh-CN" sz="900" dirty="0">
                  <a:solidFill>
                    <a:srgbClr val="000000"/>
                  </a:solidFill>
                  <a:latin typeface="Gill Sans MT" panose="020B0502020104020203" pitchFamily="34" charset="0"/>
                  <a:ea typeface="华文细黑" pitchFamily="2" charset="-122"/>
                  <a:cs typeface="Arial" pitchFamily="34" charset="0"/>
                </a:rPr>
                <a:t>, and 2nd-generation SSD</a:t>
              </a:r>
            </a:p>
          </p:txBody>
        </p:sp>
        <p:sp>
          <p:nvSpPr>
            <p:cNvPr id="110" name="Rectangle 7"/>
            <p:cNvSpPr>
              <a:spLocks noChangeArrowheads="1"/>
            </p:cNvSpPr>
            <p:nvPr/>
          </p:nvSpPr>
          <p:spPr bwMode="auto">
            <a:xfrm>
              <a:off x="7681763" y="5031987"/>
              <a:ext cx="3768676" cy="524126"/>
            </a:xfrm>
            <a:prstGeom prst="rect">
              <a:avLst/>
            </a:prstGeom>
            <a:noFill/>
            <a:ln w="38100" algn="ctr">
              <a:noFill/>
              <a:miter lim="800000"/>
              <a:headEnd/>
              <a:tailEnd/>
            </a:ln>
          </p:spPr>
          <p:txBody>
            <a:bodyPr wrap="square" lIns="0" tIns="0" rIns="0" bIns="0">
              <a:spAutoFit/>
            </a:bodyPr>
            <a:lstStyle/>
            <a:p>
              <a:pPr defTabSz="450830">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High-density X servers for datacenters</a:t>
              </a:r>
            </a:p>
            <a:p>
              <a:pPr defTabSz="450830">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Cloud Operation System </a:t>
              </a:r>
              <a:r>
                <a:rPr lang="en-US" altLang="zh-CN" sz="900" dirty="0" err="1">
                  <a:solidFill>
                    <a:srgbClr val="000000"/>
                  </a:solidFill>
                  <a:latin typeface="Gill Sans MT" panose="020B0502020104020203" pitchFamily="34" charset="0"/>
                  <a:ea typeface="华文细黑" pitchFamily="2" charset="-122"/>
                  <a:cs typeface="Arial" pitchFamily="34" charset="0"/>
                </a:rPr>
                <a:t>FusionSphere</a:t>
              </a:r>
              <a:endParaRPr lang="en-US" altLang="zh-CN" sz="900" dirty="0">
                <a:solidFill>
                  <a:srgbClr val="000000"/>
                </a:solidFill>
                <a:latin typeface="Gill Sans MT" panose="020B0502020104020203" pitchFamily="34" charset="0"/>
                <a:ea typeface="华文细黑" pitchFamily="2" charset="-122"/>
                <a:cs typeface="Arial" pitchFamily="34" charset="0"/>
              </a:endParaRPr>
            </a:p>
          </p:txBody>
        </p:sp>
        <p:sp>
          <p:nvSpPr>
            <p:cNvPr id="111" name="Rectangle 7"/>
            <p:cNvSpPr>
              <a:spLocks noChangeArrowheads="1"/>
            </p:cNvSpPr>
            <p:nvPr/>
          </p:nvSpPr>
          <p:spPr bwMode="auto">
            <a:xfrm>
              <a:off x="8329834" y="4328111"/>
              <a:ext cx="3294875" cy="786188"/>
            </a:xfrm>
            <a:prstGeom prst="rect">
              <a:avLst/>
            </a:prstGeom>
            <a:noFill/>
            <a:ln w="38100" algn="ctr">
              <a:noFill/>
              <a:miter lim="800000"/>
              <a:headEnd/>
              <a:tailEnd/>
            </a:ln>
          </p:spPr>
          <p:txBody>
            <a:bodyPr wrap="square" lIns="0" tIns="0" rIns="0" bIns="0">
              <a:spAutoFit/>
            </a:bodyPr>
            <a:lstStyle/>
            <a:p>
              <a:pPr defTabSz="450830">
                <a:buFont typeface="Arial" pitchFamily="34" charset="0"/>
                <a:buChar char="•"/>
              </a:pPr>
              <a:r>
                <a:rPr lang="en-US" altLang="zh-CN" sz="900" dirty="0">
                  <a:solidFill>
                    <a:schemeClr val="accent1"/>
                  </a:solidFill>
                  <a:latin typeface="Gill Sans MT" panose="020B0502020104020203" pitchFamily="34" charset="0"/>
                  <a:ea typeface="华文细黑" pitchFamily="2" charset="-122"/>
                  <a:cs typeface="Arial" pitchFamily="34" charset="0"/>
                </a:rPr>
                <a:t>Huawei Acquires Symantec Stake in Huawei Symantec Joint Venture</a:t>
              </a:r>
            </a:p>
            <a:p>
              <a:pPr defTabSz="450830">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New T series SAN &amp; Full SSD SAN</a:t>
              </a:r>
            </a:p>
          </p:txBody>
        </p:sp>
        <p:sp>
          <p:nvSpPr>
            <p:cNvPr id="112" name="Rectangle 7"/>
            <p:cNvSpPr>
              <a:spLocks noChangeArrowheads="1"/>
            </p:cNvSpPr>
            <p:nvPr/>
          </p:nvSpPr>
          <p:spPr bwMode="auto">
            <a:xfrm>
              <a:off x="9049914" y="3624232"/>
              <a:ext cx="2304257" cy="786188"/>
            </a:xfrm>
            <a:prstGeom prst="rect">
              <a:avLst/>
            </a:prstGeom>
            <a:noFill/>
            <a:ln w="38100" algn="ctr">
              <a:noFill/>
              <a:miter lim="800000"/>
              <a:headEnd/>
              <a:tailEnd/>
            </a:ln>
          </p:spPr>
          <p:txBody>
            <a:bodyPr wrap="square" lIns="0" tIns="0" rIns="0" bIns="0">
              <a:spAutoFit/>
            </a:bodyPr>
            <a:lstStyle/>
            <a:p>
              <a:pPr defTabSz="450830">
                <a:buFont typeface="Arial" pitchFamily="34" charset="0"/>
                <a:buChar char="•"/>
              </a:pPr>
              <a:r>
                <a:rPr lang="en-US" altLang="zh-CN" sz="900" dirty="0">
                  <a:solidFill>
                    <a:schemeClr val="accent1"/>
                  </a:solidFill>
                  <a:latin typeface="Gill Sans MT" panose="020B0502020104020203" pitchFamily="34" charset="0"/>
                  <a:ea typeface="华文细黑" pitchFamily="2" charset="-122"/>
                  <a:cs typeface="Arial" pitchFamily="34" charset="0"/>
                </a:rPr>
                <a:t>Enterprise Storage</a:t>
              </a:r>
            </a:p>
            <a:p>
              <a:pPr defTabSz="450830">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Big Data storage</a:t>
              </a:r>
            </a:p>
            <a:p>
              <a:pPr defTabSz="450830">
                <a:buFont typeface="Arial" pitchFamily="34" charset="0"/>
                <a:buChar char="•"/>
              </a:pPr>
              <a:r>
                <a:rPr lang="en-US" altLang="zh-CN" sz="900" dirty="0">
                  <a:solidFill>
                    <a:srgbClr val="000000"/>
                  </a:solidFill>
                  <a:latin typeface="Gill Sans MT" panose="020B0502020104020203" pitchFamily="34" charset="0"/>
                  <a:ea typeface="华文细黑" pitchFamily="2" charset="-122"/>
                  <a:cs typeface="Arial" pitchFamily="34" charset="0"/>
                </a:rPr>
                <a:t>Converged infrastructure</a:t>
              </a:r>
            </a:p>
          </p:txBody>
        </p:sp>
        <p:sp>
          <p:nvSpPr>
            <p:cNvPr id="113" name="TextBox 75"/>
            <p:cNvSpPr txBox="1"/>
            <p:nvPr/>
          </p:nvSpPr>
          <p:spPr>
            <a:xfrm rot="19078635">
              <a:off x="10722053" y="1400599"/>
              <a:ext cx="799915" cy="436771"/>
            </a:xfrm>
            <a:prstGeom prst="rect">
              <a:avLst/>
            </a:prstGeom>
            <a:noFill/>
          </p:spPr>
          <p:txBody>
            <a:bodyPr wrap="none" lIns="91439" tIns="45720" rIns="91439" bIns="45720" rtlCol="0">
              <a:spAutoFit/>
            </a:bodyPr>
            <a:lstStyle/>
            <a:p>
              <a:r>
                <a:rPr lang="en-US" altLang="zh-CN" sz="900" b="1" dirty="0">
                  <a:solidFill>
                    <a:srgbClr val="FFFFFF"/>
                  </a:solidFill>
                  <a:latin typeface="Gill Sans MT" panose="020B0502020104020203" pitchFamily="34" charset="0"/>
                  <a:ea typeface="微软雅黑" pitchFamily="34" charset="-122"/>
                  <a:cs typeface="Arial" pitchFamily="34" charset="0"/>
                </a:rPr>
                <a:t>2015</a:t>
              </a:r>
              <a:endParaRPr lang="zh-CN" altLang="en-US" sz="900" b="1" dirty="0">
                <a:solidFill>
                  <a:srgbClr val="FFFFFF"/>
                </a:solidFill>
                <a:latin typeface="Gill Sans MT" panose="020B0502020104020203" pitchFamily="34" charset="0"/>
                <a:ea typeface="微软雅黑" pitchFamily="34" charset="-122"/>
                <a:cs typeface="Arial" pitchFamily="34" charset="0"/>
              </a:endParaRPr>
            </a:p>
          </p:txBody>
        </p:sp>
      </p:grpSp>
    </p:spTree>
    <p:extLst>
      <p:ext uri="{BB962C8B-B14F-4D97-AF65-F5344CB8AC3E}">
        <p14:creationId xmlns:p14="http://schemas.microsoft.com/office/powerpoint/2010/main" val="28262409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93338" y="901800"/>
            <a:ext cx="4670312" cy="653653"/>
          </a:xfrm>
          <a:prstGeom prst="rect">
            <a:avLst/>
          </a:prstGeom>
        </p:spPr>
        <p:txBody>
          <a:bodyPr lIns="68570" tIns="34286" rIns="68570" bIns="34286"/>
          <a:lstStyle/>
          <a:p>
            <a:pPr defTabSz="685703" eaLnBrk="0" hangingPunct="0">
              <a:defRPr/>
            </a:pPr>
            <a:r>
              <a:rPr lang="ru-RU" sz="3300" b="1" kern="0" dirty="0">
                <a:solidFill>
                  <a:srgbClr val="0080CB"/>
                </a:solidFill>
                <a:latin typeface="Arial" pitchFamily="34" charset="0"/>
                <a:ea typeface="微软雅黑" pitchFamily="34" charset="-122"/>
                <a:cs typeface="Arial" pitchFamily="34" charset="0"/>
              </a:rPr>
              <a:t>Содержание</a:t>
            </a:r>
            <a:endParaRPr lang="en-US" sz="3300" b="1" kern="0" dirty="0">
              <a:solidFill>
                <a:srgbClr val="0080CB"/>
              </a:solidFill>
              <a:latin typeface="Arial" pitchFamily="34" charset="0"/>
              <a:ea typeface="微软雅黑" pitchFamily="34" charset="-122"/>
              <a:cs typeface="Arial" pitchFamily="34" charset="0"/>
            </a:endParaRPr>
          </a:p>
        </p:txBody>
      </p:sp>
      <p:sp>
        <p:nvSpPr>
          <p:cNvPr id="22" name="Freeform 6"/>
          <p:cNvSpPr>
            <a:spLocks/>
          </p:cNvSpPr>
          <p:nvPr/>
        </p:nvSpPr>
        <p:spPr bwMode="gray">
          <a:xfrm>
            <a:off x="1942908" y="2741889"/>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b="1" dirty="0">
              <a:latin typeface="Arial" pitchFamily="34" charset="0"/>
              <a:ea typeface="微软雅黑" pitchFamily="34" charset="-122"/>
              <a:cs typeface="Arial" pitchFamily="34" charset="0"/>
            </a:endParaRPr>
          </a:p>
        </p:txBody>
      </p:sp>
      <p:sp>
        <p:nvSpPr>
          <p:cNvPr id="23" name="Freeform 7"/>
          <p:cNvSpPr>
            <a:spLocks/>
          </p:cNvSpPr>
          <p:nvPr/>
        </p:nvSpPr>
        <p:spPr bwMode="gray">
          <a:xfrm>
            <a:off x="1416652" y="2741889"/>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dirty="0">
              <a:latin typeface="Arial" pitchFamily="34" charset="0"/>
              <a:ea typeface="微软雅黑" pitchFamily="34" charset="-122"/>
              <a:cs typeface="Arial" pitchFamily="34" charset="0"/>
            </a:endParaRPr>
          </a:p>
        </p:txBody>
      </p:sp>
      <p:sp>
        <p:nvSpPr>
          <p:cNvPr id="24" name="Text Box 8"/>
          <p:cNvSpPr txBox="1">
            <a:spLocks noChangeArrowheads="1"/>
          </p:cNvSpPr>
          <p:nvPr/>
        </p:nvSpPr>
        <p:spPr bwMode="gray">
          <a:xfrm>
            <a:off x="2019514" y="2785942"/>
            <a:ext cx="2889802" cy="300074"/>
          </a:xfrm>
          <a:prstGeom prst="rect">
            <a:avLst/>
          </a:prstGeom>
          <a:noFill/>
          <a:ln w="9525">
            <a:noFill/>
            <a:miter lim="800000"/>
            <a:headEnd/>
            <a:tailEnd/>
          </a:ln>
          <a:effectLst/>
        </p:spPr>
        <p:txBody>
          <a:bodyPr wrap="square" lIns="68570" tIns="34286" rIns="68570" bIns="34286">
            <a:spAutoFit/>
          </a:bodyPr>
          <a:lstStyle/>
          <a:p>
            <a:pPr lvl="0"/>
            <a:r>
              <a:rPr lang="ru-RU" altLang="zh-CN" sz="1500" dirty="0">
                <a:solidFill>
                  <a:srgbClr val="FFFFFF"/>
                </a:solidFill>
                <a:latin typeface="Arial" pitchFamily="34" charset="0"/>
                <a:ea typeface="微软雅黑" pitchFamily="34" charset="-122"/>
                <a:cs typeface="Arial" pitchFamily="34" charset="0"/>
              </a:rPr>
              <a:t>ФУНКЦИОНАЛ </a:t>
            </a:r>
            <a:r>
              <a:rPr lang="en-US" altLang="zh-CN" sz="1500" dirty="0">
                <a:solidFill>
                  <a:srgbClr val="FFFFFF"/>
                </a:solidFill>
                <a:latin typeface="Arial" pitchFamily="34" charset="0"/>
                <a:ea typeface="微软雅黑" pitchFamily="34" charset="-122"/>
                <a:cs typeface="Arial" pitchFamily="34" charset="0"/>
              </a:rPr>
              <a:t>HYPERMETRO</a:t>
            </a:r>
            <a:endParaRPr lang="zh-CN" altLang="en-US" sz="1500" dirty="0">
              <a:solidFill>
                <a:schemeClr val="bg1"/>
              </a:solidFill>
              <a:latin typeface="Arial" pitchFamily="34" charset="0"/>
              <a:ea typeface="微软雅黑" pitchFamily="34" charset="-122"/>
              <a:cs typeface="Arial" pitchFamily="34" charset="0"/>
            </a:endParaRPr>
          </a:p>
        </p:txBody>
      </p:sp>
      <p:sp>
        <p:nvSpPr>
          <p:cNvPr id="25" name="Freeform 9"/>
          <p:cNvSpPr>
            <a:spLocks/>
          </p:cNvSpPr>
          <p:nvPr/>
        </p:nvSpPr>
        <p:spPr bwMode="gray">
          <a:xfrm>
            <a:off x="1888477" y="2226325"/>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rgbClr val="0080CB"/>
          </a:solidFill>
          <a:ln w="19050" cap="flat" cmpd="sng">
            <a:noFill/>
            <a:prstDash val="solid"/>
            <a:round/>
            <a:headEnd/>
            <a:tailEnd/>
          </a:ln>
          <a:effectLst/>
        </p:spPr>
        <p:txBody>
          <a:bodyPr wrap="none" lIns="68570" tIns="34286" rIns="68570" bIns="34286" anchor="ctr"/>
          <a:lstStyle/>
          <a:p>
            <a:endParaRPr lang="zh-CN" altLang="en-US" b="1" dirty="0">
              <a:latin typeface="Arial" pitchFamily="34" charset="0"/>
              <a:ea typeface="微软雅黑" pitchFamily="34" charset="-122"/>
              <a:cs typeface="Arial" pitchFamily="34" charset="0"/>
            </a:endParaRPr>
          </a:p>
        </p:txBody>
      </p:sp>
      <p:sp>
        <p:nvSpPr>
          <p:cNvPr id="26" name="Freeform 10"/>
          <p:cNvSpPr>
            <a:spLocks/>
          </p:cNvSpPr>
          <p:nvPr/>
        </p:nvSpPr>
        <p:spPr bwMode="gray">
          <a:xfrm>
            <a:off x="1416652" y="2226325"/>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rgbClr val="0080CB"/>
          </a:solidFill>
          <a:ln w="19050" cap="flat" cmpd="sng">
            <a:noFill/>
            <a:prstDash val="solid"/>
            <a:round/>
            <a:headEnd/>
            <a:tailEnd/>
          </a:ln>
          <a:effectLst/>
        </p:spPr>
        <p:txBody>
          <a:bodyPr wrap="none" lIns="68570" tIns="34286" rIns="68570" bIns="34286" anchor="ctr"/>
          <a:lstStyle/>
          <a:p>
            <a:endParaRPr lang="zh-CN" altLang="en-US" dirty="0">
              <a:latin typeface="Arial" pitchFamily="34" charset="0"/>
              <a:ea typeface="微软雅黑" pitchFamily="34" charset="-122"/>
              <a:cs typeface="Arial" pitchFamily="34" charset="0"/>
            </a:endParaRPr>
          </a:p>
        </p:txBody>
      </p:sp>
      <p:sp>
        <p:nvSpPr>
          <p:cNvPr id="27" name="Freeform 11"/>
          <p:cNvSpPr>
            <a:spLocks/>
          </p:cNvSpPr>
          <p:nvPr/>
        </p:nvSpPr>
        <p:spPr bwMode="gray">
          <a:xfrm>
            <a:off x="1942908" y="3256850"/>
            <a:ext cx="3626703"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b="1" dirty="0">
              <a:latin typeface="Arial" pitchFamily="34" charset="0"/>
              <a:ea typeface="微软雅黑" pitchFamily="34" charset="-122"/>
              <a:cs typeface="Arial" pitchFamily="34" charset="0"/>
            </a:endParaRPr>
          </a:p>
        </p:txBody>
      </p:sp>
      <p:sp>
        <p:nvSpPr>
          <p:cNvPr id="28" name="Freeform 12"/>
          <p:cNvSpPr>
            <a:spLocks/>
          </p:cNvSpPr>
          <p:nvPr/>
        </p:nvSpPr>
        <p:spPr bwMode="gray">
          <a:xfrm>
            <a:off x="1416652" y="3256850"/>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dirty="0">
              <a:latin typeface="Arial" pitchFamily="34" charset="0"/>
              <a:ea typeface="微软雅黑" pitchFamily="34" charset="-122"/>
              <a:cs typeface="Arial" pitchFamily="34" charset="0"/>
            </a:endParaRPr>
          </a:p>
        </p:txBody>
      </p:sp>
      <p:sp>
        <p:nvSpPr>
          <p:cNvPr id="29" name="Text Box 13"/>
          <p:cNvSpPr txBox="1">
            <a:spLocks noChangeArrowheads="1"/>
          </p:cNvSpPr>
          <p:nvPr/>
        </p:nvSpPr>
        <p:spPr bwMode="gray">
          <a:xfrm>
            <a:off x="2019508" y="3255762"/>
            <a:ext cx="3569732" cy="438574"/>
          </a:xfrm>
          <a:prstGeom prst="rect">
            <a:avLst/>
          </a:prstGeom>
          <a:noFill/>
          <a:ln w="9525">
            <a:noFill/>
            <a:miter lim="800000"/>
            <a:headEnd/>
            <a:tailEnd/>
          </a:ln>
          <a:effectLst/>
        </p:spPr>
        <p:txBody>
          <a:bodyPr wrap="square" lIns="68570" tIns="34286" rIns="68570" bIns="34286">
            <a:spAutoFit/>
          </a:bodyPr>
          <a:lstStyle/>
          <a:p>
            <a:pPr lvl="0"/>
            <a:r>
              <a:rPr lang="ru-RU" altLang="zh-CN" sz="1200" dirty="0">
                <a:solidFill>
                  <a:srgbClr val="FFFFFF"/>
                </a:solidFill>
                <a:latin typeface="Arial" pitchFamily="34" charset="0"/>
                <a:ea typeface="微软雅黑" pitchFamily="34" charset="-122"/>
                <a:cs typeface="Arial" pitchFamily="34" charset="0"/>
              </a:rPr>
              <a:t>ВАРИАНТЫ РЕАЛИЗАЦИИ КАТАСТРОФОУСТОЙЧИВЫХ СЕРВИСОВ</a:t>
            </a:r>
          </a:p>
        </p:txBody>
      </p:sp>
      <p:sp>
        <p:nvSpPr>
          <p:cNvPr id="30" name="Text Box 14"/>
          <p:cNvSpPr txBox="1">
            <a:spLocks noChangeArrowheads="1"/>
          </p:cNvSpPr>
          <p:nvPr/>
        </p:nvSpPr>
        <p:spPr bwMode="gray">
          <a:xfrm>
            <a:off x="2019510" y="2270378"/>
            <a:ext cx="3203307" cy="300074"/>
          </a:xfrm>
          <a:prstGeom prst="rect">
            <a:avLst/>
          </a:prstGeom>
          <a:noFill/>
          <a:ln w="9525">
            <a:noFill/>
            <a:miter lim="800000"/>
            <a:headEnd/>
            <a:tailEnd/>
          </a:ln>
          <a:effectLst/>
        </p:spPr>
        <p:txBody>
          <a:bodyPr wrap="square" lIns="68570" tIns="34286" rIns="68570" bIns="34286">
            <a:spAutoFit/>
          </a:bodyPr>
          <a:lstStyle/>
          <a:p>
            <a:pPr lvl="0"/>
            <a:r>
              <a:rPr lang="ru-RU" altLang="zh-CN" sz="1500" dirty="0">
                <a:solidFill>
                  <a:srgbClr val="FFFFFF"/>
                </a:solidFill>
                <a:latin typeface="Arial" pitchFamily="34" charset="0"/>
                <a:ea typeface="微软雅黑" pitchFamily="34" charset="-122"/>
                <a:cs typeface="Arial" pitchFamily="34" charset="0"/>
              </a:rPr>
              <a:t>ОБЗОР ЛИНЕЙКИ СХД </a:t>
            </a:r>
            <a:r>
              <a:rPr lang="en-US" altLang="zh-CN" sz="1500" dirty="0">
                <a:solidFill>
                  <a:srgbClr val="FFFFFF"/>
                </a:solidFill>
                <a:latin typeface="Arial" pitchFamily="34" charset="0"/>
                <a:ea typeface="微软雅黑" pitchFamily="34" charset="-122"/>
                <a:cs typeface="Arial" pitchFamily="34" charset="0"/>
              </a:rPr>
              <a:t>HUAWEI</a:t>
            </a:r>
            <a:endParaRPr lang="zh-CN" altLang="en-US" sz="1500" dirty="0">
              <a:solidFill>
                <a:schemeClr val="bg1"/>
              </a:solidFill>
              <a:latin typeface="Arial" pitchFamily="34" charset="0"/>
              <a:ea typeface="微软雅黑" pitchFamily="34" charset="-122"/>
              <a:cs typeface="Arial" pitchFamily="34" charset="0"/>
            </a:endParaRPr>
          </a:p>
        </p:txBody>
      </p:sp>
      <p:sp>
        <p:nvSpPr>
          <p:cNvPr id="42" name="Text Box 16"/>
          <p:cNvSpPr txBox="1">
            <a:spLocks noChangeArrowheads="1"/>
          </p:cNvSpPr>
          <p:nvPr/>
        </p:nvSpPr>
        <p:spPr bwMode="gray">
          <a:xfrm>
            <a:off x="1555997" y="3221131"/>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4</a:t>
            </a:r>
          </a:p>
        </p:txBody>
      </p:sp>
      <p:sp>
        <p:nvSpPr>
          <p:cNvPr id="46" name="Text Box 17"/>
          <p:cNvSpPr txBox="1">
            <a:spLocks noChangeArrowheads="1"/>
          </p:cNvSpPr>
          <p:nvPr/>
        </p:nvSpPr>
        <p:spPr bwMode="gray">
          <a:xfrm>
            <a:off x="1555997" y="2197750"/>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2</a:t>
            </a:r>
          </a:p>
        </p:txBody>
      </p:sp>
      <p:sp>
        <p:nvSpPr>
          <p:cNvPr id="47" name="Text Box 18"/>
          <p:cNvSpPr txBox="1">
            <a:spLocks noChangeArrowheads="1"/>
          </p:cNvSpPr>
          <p:nvPr/>
        </p:nvSpPr>
        <p:spPr bwMode="gray">
          <a:xfrm>
            <a:off x="1555997" y="2703789"/>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3</a:t>
            </a:r>
          </a:p>
        </p:txBody>
      </p:sp>
      <p:sp>
        <p:nvSpPr>
          <p:cNvPr id="15" name="Freeform 6"/>
          <p:cNvSpPr>
            <a:spLocks/>
          </p:cNvSpPr>
          <p:nvPr/>
        </p:nvSpPr>
        <p:spPr bwMode="gray">
          <a:xfrm>
            <a:off x="1942908" y="1694957"/>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b="1" dirty="0">
              <a:latin typeface="Arial" pitchFamily="34" charset="0"/>
              <a:ea typeface="微软雅黑" pitchFamily="34" charset="-122"/>
              <a:cs typeface="Arial" pitchFamily="34" charset="0"/>
            </a:endParaRPr>
          </a:p>
        </p:txBody>
      </p:sp>
      <p:sp>
        <p:nvSpPr>
          <p:cNvPr id="16" name="Freeform 7"/>
          <p:cNvSpPr>
            <a:spLocks/>
          </p:cNvSpPr>
          <p:nvPr/>
        </p:nvSpPr>
        <p:spPr bwMode="gray">
          <a:xfrm>
            <a:off x="1416652" y="1694957"/>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dirty="0">
              <a:latin typeface="Arial" pitchFamily="34" charset="0"/>
              <a:ea typeface="微软雅黑" pitchFamily="34" charset="-122"/>
              <a:cs typeface="Arial" pitchFamily="34" charset="0"/>
            </a:endParaRPr>
          </a:p>
        </p:txBody>
      </p:sp>
      <p:sp>
        <p:nvSpPr>
          <p:cNvPr id="17" name="Text Box 8"/>
          <p:cNvSpPr txBox="1">
            <a:spLocks noChangeArrowheads="1"/>
          </p:cNvSpPr>
          <p:nvPr/>
        </p:nvSpPr>
        <p:spPr bwMode="gray">
          <a:xfrm>
            <a:off x="2019514" y="1739010"/>
            <a:ext cx="3400298" cy="392407"/>
          </a:xfrm>
          <a:prstGeom prst="rect">
            <a:avLst/>
          </a:prstGeom>
          <a:noFill/>
          <a:ln w="9525">
            <a:noFill/>
            <a:miter lim="800000"/>
            <a:headEnd/>
            <a:tailEnd/>
          </a:ln>
          <a:effectLst/>
        </p:spPr>
        <p:txBody>
          <a:bodyPr wrap="square" lIns="68570" tIns="34286" rIns="68570" bIns="34286">
            <a:spAutoFit/>
          </a:bodyPr>
          <a:lstStyle/>
          <a:p>
            <a:r>
              <a:rPr lang="ru-RU" altLang="zh-CN" sz="1050" dirty="0">
                <a:solidFill>
                  <a:srgbClr val="FFFFFF"/>
                </a:solidFill>
                <a:latin typeface="Arial" pitchFamily="34" charset="0"/>
                <a:ea typeface="微软雅黑" pitchFamily="34" charset="-122"/>
                <a:cs typeface="Arial" pitchFamily="34" charset="0"/>
              </a:rPr>
              <a:t>ЭТАПЫ РАЗВИТИЯ КАТАСТРОФОУСТОЙЧИВЫХ РЕШЕНИЙ HUAWEI ДЛЯ СХД</a:t>
            </a:r>
            <a:endParaRPr lang="zh-CN" altLang="en-US" sz="1050" dirty="0">
              <a:solidFill>
                <a:srgbClr val="FFFFFF"/>
              </a:solidFill>
              <a:latin typeface="Arial" pitchFamily="34" charset="0"/>
              <a:ea typeface="微软雅黑" pitchFamily="34" charset="-122"/>
              <a:cs typeface="Arial" pitchFamily="34" charset="0"/>
            </a:endParaRPr>
          </a:p>
        </p:txBody>
      </p:sp>
      <p:sp>
        <p:nvSpPr>
          <p:cNvPr id="18" name="Text Box 18"/>
          <p:cNvSpPr txBox="1">
            <a:spLocks noChangeArrowheads="1"/>
          </p:cNvSpPr>
          <p:nvPr/>
        </p:nvSpPr>
        <p:spPr bwMode="gray">
          <a:xfrm>
            <a:off x="1549269" y="1656857"/>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1</a:t>
            </a:r>
          </a:p>
        </p:txBody>
      </p:sp>
    </p:spTree>
    <p:extLst>
      <p:ext uri="{BB962C8B-B14F-4D97-AF65-F5344CB8AC3E}">
        <p14:creationId xmlns:p14="http://schemas.microsoft.com/office/powerpoint/2010/main" val="19014230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554" y="839373"/>
            <a:ext cx="5724525" cy="490240"/>
          </a:xfrm>
        </p:spPr>
        <p:txBody>
          <a:bodyPr/>
          <a:lstStyle/>
          <a:p>
            <a:r>
              <a:rPr lang="ru-RU" altLang="zh-CN" sz="1800" kern="1200" cap="all" dirty="0">
                <a:latin typeface="Arial" pitchFamily="34" charset="0"/>
                <a:ea typeface="微软雅黑" pitchFamily="34" charset="-122"/>
                <a:cs typeface="Arial" pitchFamily="34" charset="0"/>
              </a:rPr>
              <a:t>ОБЗОР ЛИНЕЙКИ Конвергентных </a:t>
            </a:r>
            <a:br>
              <a:rPr lang="ru-RU" altLang="zh-CN" sz="1800" kern="1200" cap="all" dirty="0">
                <a:latin typeface="Arial" pitchFamily="34" charset="0"/>
                <a:ea typeface="微软雅黑" pitchFamily="34" charset="-122"/>
                <a:cs typeface="Arial" pitchFamily="34" charset="0"/>
              </a:rPr>
            </a:br>
            <a:r>
              <a:rPr lang="ru-RU" altLang="zh-CN" sz="1800" kern="1200" cap="all" dirty="0">
                <a:latin typeface="Arial" pitchFamily="34" charset="0"/>
                <a:ea typeface="微软雅黑" pitchFamily="34" charset="-122"/>
                <a:cs typeface="Arial" pitchFamily="34" charset="0"/>
              </a:rPr>
              <a:t>СХД </a:t>
            </a:r>
            <a:r>
              <a:rPr lang="en-US" altLang="zh-CN" sz="1800" kern="1200" cap="all" dirty="0">
                <a:latin typeface="Arial" pitchFamily="34" charset="0"/>
                <a:ea typeface="微软雅黑" pitchFamily="34" charset="-122"/>
                <a:cs typeface="Arial" pitchFamily="34" charset="0"/>
              </a:rPr>
              <a:t>HUAWEI</a:t>
            </a:r>
          </a:p>
        </p:txBody>
      </p:sp>
      <p:pic>
        <p:nvPicPr>
          <p:cNvPr id="92" name="Picture 5"/>
          <p:cNvPicPr>
            <a:picLocks noChangeAspect="1" noChangeArrowheads="1"/>
          </p:cNvPicPr>
          <p:nvPr/>
        </p:nvPicPr>
        <p:blipFill>
          <a:blip r:embed="rId3" cstate="print"/>
          <a:srcRect/>
          <a:stretch>
            <a:fillRect/>
          </a:stretch>
        </p:blipFill>
        <p:spPr bwMode="auto">
          <a:xfrm>
            <a:off x="1766138" y="2271537"/>
            <a:ext cx="740214" cy="157083"/>
          </a:xfrm>
          <a:prstGeom prst="rect">
            <a:avLst/>
          </a:prstGeom>
          <a:noFill/>
          <a:ln w="9525">
            <a:noFill/>
            <a:miter lim="800000"/>
            <a:headEnd/>
            <a:tailEnd/>
          </a:ln>
        </p:spPr>
      </p:pic>
      <p:pic>
        <p:nvPicPr>
          <p:cNvPr id="93" name="Picture 5"/>
          <p:cNvPicPr>
            <a:picLocks noChangeAspect="1" noChangeArrowheads="1"/>
          </p:cNvPicPr>
          <p:nvPr/>
        </p:nvPicPr>
        <p:blipFill>
          <a:blip r:embed="rId3" cstate="print"/>
          <a:srcRect/>
          <a:stretch>
            <a:fillRect/>
          </a:stretch>
        </p:blipFill>
        <p:spPr bwMode="auto">
          <a:xfrm>
            <a:off x="744570" y="2271537"/>
            <a:ext cx="740214" cy="157083"/>
          </a:xfrm>
          <a:prstGeom prst="rect">
            <a:avLst/>
          </a:prstGeom>
          <a:noFill/>
          <a:ln w="9525">
            <a:noFill/>
            <a:miter lim="800000"/>
            <a:headEnd/>
            <a:tailEnd/>
          </a:ln>
        </p:spPr>
      </p:pic>
      <p:pic>
        <p:nvPicPr>
          <p:cNvPr id="94" name="Picture 6"/>
          <p:cNvPicPr>
            <a:picLocks noChangeAspect="1" noChangeArrowheads="1"/>
          </p:cNvPicPr>
          <p:nvPr/>
        </p:nvPicPr>
        <p:blipFill>
          <a:blip r:embed="rId4" cstate="print"/>
          <a:srcRect/>
          <a:stretch>
            <a:fillRect/>
          </a:stretch>
        </p:blipFill>
        <p:spPr bwMode="auto">
          <a:xfrm>
            <a:off x="3843516" y="2166910"/>
            <a:ext cx="827623" cy="261710"/>
          </a:xfrm>
          <a:prstGeom prst="rect">
            <a:avLst/>
          </a:prstGeom>
          <a:noFill/>
          <a:ln w="9525">
            <a:noFill/>
            <a:miter lim="800000"/>
            <a:headEnd/>
            <a:tailEnd/>
          </a:ln>
        </p:spPr>
      </p:pic>
      <p:pic>
        <p:nvPicPr>
          <p:cNvPr id="95" name="Picture 7"/>
          <p:cNvPicPr>
            <a:picLocks noChangeAspect="1" noChangeArrowheads="1"/>
          </p:cNvPicPr>
          <p:nvPr/>
        </p:nvPicPr>
        <p:blipFill>
          <a:blip r:embed="rId5" cstate="print"/>
          <a:srcRect/>
          <a:stretch>
            <a:fillRect/>
          </a:stretch>
        </p:blipFill>
        <p:spPr bwMode="auto">
          <a:xfrm>
            <a:off x="4925058" y="1584183"/>
            <a:ext cx="880207" cy="549221"/>
          </a:xfrm>
          <a:prstGeom prst="rect">
            <a:avLst/>
          </a:prstGeom>
          <a:noFill/>
          <a:ln w="9525">
            <a:noFill/>
            <a:miter lim="800000"/>
            <a:headEnd/>
            <a:tailEnd/>
          </a:ln>
        </p:spPr>
      </p:pic>
      <p:sp>
        <p:nvSpPr>
          <p:cNvPr id="97" name="TextBox 96"/>
          <p:cNvSpPr txBox="1"/>
          <p:nvPr/>
        </p:nvSpPr>
        <p:spPr>
          <a:xfrm>
            <a:off x="716590" y="2474684"/>
            <a:ext cx="690077" cy="261610"/>
          </a:xfrm>
          <a:prstGeom prst="rect">
            <a:avLst/>
          </a:prstGeom>
          <a:noFill/>
        </p:spPr>
        <p:txBody>
          <a:bodyPr wrap="square" rtlCol="0">
            <a:spAutoFit/>
          </a:bodyPr>
          <a:lstStyle/>
          <a:p>
            <a:pPr algn="ctr"/>
            <a:r>
              <a:rPr lang="en-US" altLang="zh-CN" sz="1100" dirty="0">
                <a:solidFill>
                  <a:srgbClr val="0080CB"/>
                </a:solidFill>
                <a:latin typeface="Trebuchet MS" panose="020B0603020202020204" pitchFamily="34" charset="0"/>
                <a:ea typeface="微软雅黑" pitchFamily="34" charset="-122"/>
                <a:cs typeface="Arial" pitchFamily="34" charset="0"/>
              </a:rPr>
              <a:t>5300 V3</a:t>
            </a:r>
            <a:endParaRPr lang="zh-CN" altLang="en-US" sz="1100" dirty="0">
              <a:solidFill>
                <a:srgbClr val="0080CB"/>
              </a:solidFill>
              <a:latin typeface="Trebuchet MS" panose="020B0603020202020204" pitchFamily="34" charset="0"/>
              <a:ea typeface="微软雅黑" pitchFamily="34" charset="-122"/>
              <a:cs typeface="Arial" pitchFamily="34" charset="0"/>
            </a:endParaRPr>
          </a:p>
        </p:txBody>
      </p:sp>
      <p:sp>
        <p:nvSpPr>
          <p:cNvPr id="98" name="TextBox 97"/>
          <p:cNvSpPr txBox="1"/>
          <p:nvPr/>
        </p:nvSpPr>
        <p:spPr>
          <a:xfrm>
            <a:off x="1754815" y="2482402"/>
            <a:ext cx="690077" cy="261610"/>
          </a:xfrm>
          <a:prstGeom prst="rect">
            <a:avLst/>
          </a:prstGeom>
          <a:noFill/>
        </p:spPr>
        <p:txBody>
          <a:bodyPr wrap="square" rtlCol="0">
            <a:spAutoFit/>
          </a:bodyPr>
          <a:lstStyle/>
          <a:p>
            <a:pPr algn="ctr"/>
            <a:r>
              <a:rPr lang="en-US" altLang="zh-CN" sz="1100" dirty="0">
                <a:solidFill>
                  <a:srgbClr val="0080CB"/>
                </a:solidFill>
                <a:latin typeface="Trebuchet MS" panose="020B0603020202020204" pitchFamily="34" charset="0"/>
                <a:ea typeface="微软雅黑" pitchFamily="34" charset="-122"/>
                <a:cs typeface="Arial" pitchFamily="34" charset="0"/>
              </a:rPr>
              <a:t>5500 V3</a:t>
            </a:r>
            <a:endParaRPr lang="zh-CN" altLang="en-US" sz="1100" dirty="0">
              <a:solidFill>
                <a:srgbClr val="0080CB"/>
              </a:solidFill>
              <a:latin typeface="Trebuchet MS" panose="020B0603020202020204" pitchFamily="34" charset="0"/>
              <a:ea typeface="微软雅黑" pitchFamily="34" charset="-122"/>
              <a:cs typeface="Arial" pitchFamily="34" charset="0"/>
            </a:endParaRPr>
          </a:p>
        </p:txBody>
      </p:sp>
      <p:sp>
        <p:nvSpPr>
          <p:cNvPr id="99" name="TextBox 98"/>
          <p:cNvSpPr txBox="1"/>
          <p:nvPr/>
        </p:nvSpPr>
        <p:spPr>
          <a:xfrm>
            <a:off x="2844170" y="2488569"/>
            <a:ext cx="690077" cy="261610"/>
          </a:xfrm>
          <a:prstGeom prst="rect">
            <a:avLst/>
          </a:prstGeom>
          <a:noFill/>
        </p:spPr>
        <p:txBody>
          <a:bodyPr wrap="square" rtlCol="0">
            <a:spAutoFit/>
          </a:bodyPr>
          <a:lstStyle/>
          <a:p>
            <a:pPr algn="ctr"/>
            <a:r>
              <a:rPr lang="en-US" altLang="zh-CN" sz="1100" dirty="0">
                <a:solidFill>
                  <a:srgbClr val="0080CB"/>
                </a:solidFill>
                <a:latin typeface="Trebuchet MS" panose="020B0603020202020204" pitchFamily="34" charset="0"/>
                <a:ea typeface="微软雅黑" pitchFamily="34" charset="-122"/>
                <a:cs typeface="Arial" pitchFamily="34" charset="0"/>
              </a:rPr>
              <a:t>5600 V3</a:t>
            </a:r>
            <a:endParaRPr lang="zh-CN" altLang="en-US" sz="1100" dirty="0">
              <a:solidFill>
                <a:srgbClr val="0080CB"/>
              </a:solidFill>
              <a:latin typeface="Trebuchet MS" panose="020B0603020202020204" pitchFamily="34" charset="0"/>
              <a:ea typeface="微软雅黑" pitchFamily="34" charset="-122"/>
              <a:cs typeface="Arial" pitchFamily="34" charset="0"/>
            </a:endParaRPr>
          </a:p>
        </p:txBody>
      </p:sp>
      <p:sp>
        <p:nvSpPr>
          <p:cNvPr id="100" name="TextBox 99"/>
          <p:cNvSpPr txBox="1"/>
          <p:nvPr/>
        </p:nvSpPr>
        <p:spPr>
          <a:xfrm>
            <a:off x="3930394" y="2480851"/>
            <a:ext cx="690077" cy="261610"/>
          </a:xfrm>
          <a:prstGeom prst="rect">
            <a:avLst/>
          </a:prstGeom>
          <a:noFill/>
        </p:spPr>
        <p:txBody>
          <a:bodyPr wrap="square" rtlCol="0">
            <a:spAutoFit/>
          </a:bodyPr>
          <a:lstStyle/>
          <a:p>
            <a:pPr algn="ctr"/>
            <a:r>
              <a:rPr lang="en-US" altLang="zh-CN" sz="1100" dirty="0">
                <a:solidFill>
                  <a:srgbClr val="0080CB"/>
                </a:solidFill>
                <a:latin typeface="Trebuchet MS" panose="020B0603020202020204" pitchFamily="34" charset="0"/>
                <a:ea typeface="微软雅黑" pitchFamily="34" charset="-122"/>
                <a:cs typeface="Arial" pitchFamily="34" charset="0"/>
              </a:rPr>
              <a:t>5800 V3</a:t>
            </a:r>
            <a:endParaRPr lang="zh-CN" altLang="en-US" sz="1100" dirty="0">
              <a:solidFill>
                <a:srgbClr val="0080CB"/>
              </a:solidFill>
              <a:latin typeface="Trebuchet MS" panose="020B0603020202020204" pitchFamily="34" charset="0"/>
              <a:ea typeface="微软雅黑" pitchFamily="34" charset="-122"/>
              <a:cs typeface="Arial" pitchFamily="34" charset="0"/>
            </a:endParaRPr>
          </a:p>
        </p:txBody>
      </p:sp>
      <p:sp>
        <p:nvSpPr>
          <p:cNvPr id="101" name="TextBox 100"/>
          <p:cNvSpPr txBox="1"/>
          <p:nvPr/>
        </p:nvSpPr>
        <p:spPr>
          <a:xfrm>
            <a:off x="5025816" y="2488569"/>
            <a:ext cx="690077" cy="261610"/>
          </a:xfrm>
          <a:prstGeom prst="rect">
            <a:avLst/>
          </a:prstGeom>
          <a:noFill/>
        </p:spPr>
        <p:txBody>
          <a:bodyPr wrap="square" rtlCol="0">
            <a:spAutoFit/>
          </a:bodyPr>
          <a:lstStyle/>
          <a:p>
            <a:pPr algn="ctr"/>
            <a:r>
              <a:rPr lang="en-US" altLang="zh-CN" sz="1100" dirty="0">
                <a:solidFill>
                  <a:srgbClr val="0080CB"/>
                </a:solidFill>
                <a:latin typeface="Trebuchet MS" panose="020B0603020202020204" pitchFamily="34" charset="0"/>
                <a:ea typeface="微软雅黑" pitchFamily="34" charset="-122"/>
                <a:cs typeface="Arial" pitchFamily="34" charset="0"/>
              </a:rPr>
              <a:t>6800 V3</a:t>
            </a:r>
            <a:endParaRPr lang="zh-CN" altLang="en-US" sz="1100" dirty="0">
              <a:solidFill>
                <a:srgbClr val="0080CB"/>
              </a:solidFill>
              <a:latin typeface="Trebuchet MS" panose="020B0603020202020204" pitchFamily="34" charset="0"/>
              <a:ea typeface="微软雅黑" pitchFamily="34" charset="-122"/>
              <a:cs typeface="Arial" pitchFamily="34" charset="0"/>
            </a:endParaRPr>
          </a:p>
        </p:txBody>
      </p:sp>
      <p:pic>
        <p:nvPicPr>
          <p:cNvPr id="103" name="Picture 5"/>
          <p:cNvPicPr>
            <a:picLocks noChangeAspect="1" noChangeArrowheads="1"/>
          </p:cNvPicPr>
          <p:nvPr/>
        </p:nvPicPr>
        <p:blipFill>
          <a:blip r:embed="rId3" cstate="print"/>
          <a:srcRect/>
          <a:stretch>
            <a:fillRect/>
          </a:stretch>
        </p:blipFill>
        <p:spPr bwMode="auto">
          <a:xfrm>
            <a:off x="1766139" y="2117432"/>
            <a:ext cx="740214" cy="157083"/>
          </a:xfrm>
          <a:prstGeom prst="rect">
            <a:avLst/>
          </a:prstGeom>
          <a:noFill/>
          <a:ln w="9525">
            <a:noFill/>
            <a:miter lim="800000"/>
            <a:headEnd/>
            <a:tailEnd/>
          </a:ln>
        </p:spPr>
      </p:pic>
      <p:pic>
        <p:nvPicPr>
          <p:cNvPr id="104" name="Picture 6"/>
          <p:cNvPicPr>
            <a:picLocks noChangeAspect="1" noChangeArrowheads="1"/>
          </p:cNvPicPr>
          <p:nvPr/>
        </p:nvPicPr>
        <p:blipFill>
          <a:blip r:embed="rId4" cstate="print"/>
          <a:srcRect/>
          <a:stretch>
            <a:fillRect/>
          </a:stretch>
        </p:blipFill>
        <p:spPr bwMode="auto">
          <a:xfrm>
            <a:off x="3843516" y="1904931"/>
            <a:ext cx="827623" cy="261710"/>
          </a:xfrm>
          <a:prstGeom prst="rect">
            <a:avLst/>
          </a:prstGeom>
          <a:noFill/>
          <a:ln w="9525">
            <a:noFill/>
            <a:miter lim="800000"/>
            <a:headEnd/>
            <a:tailEnd/>
          </a:ln>
        </p:spPr>
      </p:pic>
      <p:pic>
        <p:nvPicPr>
          <p:cNvPr id="106" name="Picture 7"/>
          <p:cNvPicPr>
            <a:picLocks noChangeAspect="1" noChangeArrowheads="1"/>
          </p:cNvPicPr>
          <p:nvPr/>
        </p:nvPicPr>
        <p:blipFill>
          <a:blip r:embed="rId5" cstate="print"/>
          <a:srcRect/>
          <a:stretch>
            <a:fillRect/>
          </a:stretch>
        </p:blipFill>
        <p:spPr bwMode="auto">
          <a:xfrm>
            <a:off x="4925058" y="1876982"/>
            <a:ext cx="880207" cy="549221"/>
          </a:xfrm>
          <a:prstGeom prst="rect">
            <a:avLst/>
          </a:prstGeom>
          <a:noFill/>
          <a:ln w="9525">
            <a:noFill/>
            <a:miter lim="800000"/>
            <a:headEnd/>
            <a:tailEnd/>
          </a:ln>
        </p:spPr>
      </p:pic>
      <p:pic>
        <p:nvPicPr>
          <p:cNvPr id="107" name="Picture 6"/>
          <p:cNvPicPr>
            <a:picLocks noChangeAspect="1" noChangeArrowheads="1"/>
          </p:cNvPicPr>
          <p:nvPr/>
        </p:nvPicPr>
        <p:blipFill>
          <a:blip r:embed="rId4" cstate="print"/>
          <a:srcRect/>
          <a:stretch>
            <a:fillRect/>
          </a:stretch>
        </p:blipFill>
        <p:spPr bwMode="auto">
          <a:xfrm>
            <a:off x="2774776" y="2243926"/>
            <a:ext cx="816242" cy="183128"/>
          </a:xfrm>
          <a:prstGeom prst="rect">
            <a:avLst/>
          </a:prstGeom>
          <a:noFill/>
          <a:ln w="9525">
            <a:noFill/>
            <a:miter lim="800000"/>
            <a:headEnd/>
            <a:tailEnd/>
          </a:ln>
        </p:spPr>
      </p:pic>
      <p:pic>
        <p:nvPicPr>
          <p:cNvPr id="108" name="Picture 6"/>
          <p:cNvPicPr>
            <a:picLocks noChangeAspect="1" noChangeArrowheads="1"/>
          </p:cNvPicPr>
          <p:nvPr/>
        </p:nvPicPr>
        <p:blipFill>
          <a:blip r:embed="rId4" cstate="print"/>
          <a:srcRect/>
          <a:stretch>
            <a:fillRect/>
          </a:stretch>
        </p:blipFill>
        <p:spPr bwMode="auto">
          <a:xfrm>
            <a:off x="2774776" y="2005104"/>
            <a:ext cx="816242" cy="258110"/>
          </a:xfrm>
          <a:prstGeom prst="rect">
            <a:avLst/>
          </a:prstGeom>
          <a:noFill/>
          <a:ln w="9525">
            <a:noFill/>
            <a:miter lim="800000"/>
            <a:headEnd/>
            <a:tailEnd/>
          </a:ln>
        </p:spPr>
      </p:pic>
      <p:sp>
        <p:nvSpPr>
          <p:cNvPr id="21" name="Rechteck 26"/>
          <p:cNvSpPr/>
          <p:nvPr/>
        </p:nvSpPr>
        <p:spPr>
          <a:xfrm>
            <a:off x="965221" y="3282257"/>
            <a:ext cx="1557251" cy="545920"/>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68570" tIns="34286" rIns="68570" bIns="34286" rtlCol="0" anchor="ctr"/>
          <a:lstStyle/>
          <a:p>
            <a:pPr algn="ctr"/>
            <a:r>
              <a:rPr lang="ru-RU" altLang="zh-CN" sz="1050" dirty="0">
                <a:solidFill>
                  <a:schemeClr val="tx1"/>
                </a:solidFill>
                <a:latin typeface="Arial" pitchFamily="34" charset="0"/>
                <a:ea typeface="微软雅黑" pitchFamily="34" charset="-122"/>
                <a:cs typeface="Arial" pitchFamily="34" charset="0"/>
              </a:rPr>
              <a:t>Отличные характеристики</a:t>
            </a:r>
            <a:endParaRPr lang="de-DE" sz="1050" dirty="0">
              <a:solidFill>
                <a:schemeClr val="tx1"/>
              </a:solidFill>
              <a:latin typeface="Arial" pitchFamily="34" charset="0"/>
              <a:ea typeface="微软雅黑" pitchFamily="34" charset="-122"/>
              <a:cs typeface="Arial" pitchFamily="34" charset="0"/>
            </a:endParaRPr>
          </a:p>
        </p:txBody>
      </p:sp>
      <p:sp>
        <p:nvSpPr>
          <p:cNvPr id="22" name="Rechteck 26"/>
          <p:cNvSpPr/>
          <p:nvPr/>
        </p:nvSpPr>
        <p:spPr>
          <a:xfrm>
            <a:off x="2761420" y="3267972"/>
            <a:ext cx="1417538" cy="599926"/>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68570" tIns="34286" rIns="68570" bIns="34286" rtlCol="0" anchor="ctr"/>
          <a:lstStyle/>
          <a:p>
            <a:pPr algn="ctr"/>
            <a:r>
              <a:rPr lang="ru-RU" altLang="zh-CN" sz="1050" dirty="0">
                <a:solidFill>
                  <a:schemeClr val="tx1"/>
                </a:solidFill>
                <a:latin typeface="Arial" pitchFamily="34" charset="0"/>
                <a:ea typeface="微软雅黑" pitchFamily="34" charset="-122"/>
                <a:cs typeface="Arial" pitchFamily="34" charset="0"/>
              </a:rPr>
              <a:t>Высокая надежность</a:t>
            </a:r>
            <a:endParaRPr lang="de-DE" sz="1050" dirty="0">
              <a:solidFill>
                <a:schemeClr val="tx1"/>
              </a:solidFill>
              <a:latin typeface="Arial" pitchFamily="34" charset="0"/>
              <a:ea typeface="微软雅黑" pitchFamily="34" charset="-122"/>
              <a:cs typeface="Arial" pitchFamily="34" charset="0"/>
            </a:endParaRPr>
          </a:p>
        </p:txBody>
      </p:sp>
      <p:sp>
        <p:nvSpPr>
          <p:cNvPr id="23" name="Rechteck 26"/>
          <p:cNvSpPr/>
          <p:nvPr/>
        </p:nvSpPr>
        <p:spPr>
          <a:xfrm>
            <a:off x="4405206" y="3273828"/>
            <a:ext cx="1528570" cy="545920"/>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68570" tIns="34286" rIns="68570" bIns="34286" rtlCol="0" anchor="ctr"/>
          <a:lstStyle/>
          <a:p>
            <a:pPr algn="ctr"/>
            <a:r>
              <a:rPr lang="ru-RU" altLang="zh-CN" sz="1050" dirty="0">
                <a:solidFill>
                  <a:schemeClr val="tx1"/>
                </a:solidFill>
                <a:latin typeface="Arial" pitchFamily="34" charset="0"/>
                <a:ea typeface="微软雅黑" pitchFamily="34" charset="-122"/>
                <a:cs typeface="Arial" pitchFamily="34" charset="0"/>
              </a:rPr>
              <a:t>Перспективная облачная архитектура</a:t>
            </a:r>
            <a:endParaRPr lang="de-DE" altLang="zh-CN" sz="1050" dirty="0">
              <a:solidFill>
                <a:schemeClr val="tx1"/>
              </a:solidFill>
              <a:latin typeface="Arial" pitchFamily="34" charset="0"/>
              <a:ea typeface="微软雅黑" pitchFamily="34" charset="-122"/>
              <a:cs typeface="Arial" pitchFamily="34" charset="0"/>
            </a:endParaRPr>
          </a:p>
        </p:txBody>
      </p:sp>
      <p:sp>
        <p:nvSpPr>
          <p:cNvPr id="24" name="矩形 23"/>
          <p:cNvSpPr/>
          <p:nvPr/>
        </p:nvSpPr>
        <p:spPr>
          <a:xfrm>
            <a:off x="744570" y="2824187"/>
            <a:ext cx="4569179" cy="238519"/>
          </a:xfrm>
          <a:prstGeom prst="rect">
            <a:avLst/>
          </a:prstGeom>
        </p:spPr>
        <p:txBody>
          <a:bodyPr wrap="none" lIns="68570" tIns="34286" rIns="68570" bIns="34286">
            <a:spAutoFit/>
          </a:bodyPr>
          <a:lstStyle/>
          <a:p>
            <a:r>
              <a:rPr lang="ru-RU" altLang="zh-CN" sz="1100" b="1" dirty="0">
                <a:solidFill>
                  <a:srgbClr val="0080CB"/>
                </a:solidFill>
                <a:latin typeface="Arial" pitchFamily="34" charset="0"/>
                <a:ea typeface="微软雅黑" pitchFamily="34" charset="-122"/>
                <a:cs typeface="Arial" pitchFamily="34" charset="0"/>
              </a:rPr>
              <a:t>Унифицированное ПО \ аппаратное обеспечение и управление</a:t>
            </a:r>
            <a:endParaRPr lang="en-US" altLang="zh-CN" sz="1100" b="1" dirty="0">
              <a:solidFill>
                <a:srgbClr val="0080CB"/>
              </a:solidFill>
              <a:latin typeface="Arial" pitchFamily="34" charset="0"/>
              <a:ea typeface="微软雅黑" pitchFamily="34" charset="-122"/>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ltLang="zh-CN" sz="1800" kern="1200" dirty="0">
                <a:latin typeface="Arial" pitchFamily="34" charset="0"/>
                <a:ea typeface="微软雅黑" pitchFamily="34" charset="-122"/>
                <a:cs typeface="Arial" pitchFamily="34" charset="0"/>
              </a:rPr>
              <a:t>Характеристики систем</a:t>
            </a:r>
            <a:endParaRPr lang="zh-CN" altLang="en-US" sz="1800" kern="1200" dirty="0">
              <a:latin typeface="Arial" pitchFamily="34" charset="0"/>
              <a:ea typeface="微软雅黑" pitchFamily="34" charset="-122"/>
              <a:cs typeface="Arial" pitchFamily="34" charset="0"/>
            </a:endParaRPr>
          </a:p>
        </p:txBody>
      </p:sp>
      <p:graphicFrame>
        <p:nvGraphicFramePr>
          <p:cNvPr id="21" name="表格 20"/>
          <p:cNvGraphicFramePr>
            <a:graphicFrameLocks noGrp="1"/>
          </p:cNvGraphicFramePr>
          <p:nvPr>
            <p:extLst>
              <p:ext uri="{D42A27DB-BD31-4B8C-83A1-F6EECF244321}">
                <p14:modId xmlns:p14="http://schemas.microsoft.com/office/powerpoint/2010/main" val="1032812185"/>
              </p:ext>
            </p:extLst>
          </p:nvPr>
        </p:nvGraphicFramePr>
        <p:xfrm>
          <a:off x="80627" y="1221604"/>
          <a:ext cx="6696746" cy="2912796"/>
        </p:xfrm>
        <a:graphic>
          <a:graphicData uri="http://schemas.openxmlformats.org/drawingml/2006/table">
            <a:tbl>
              <a:tblPr>
                <a:effectLst/>
              </a:tblPr>
              <a:tblGrid>
                <a:gridCol w="966857"/>
                <a:gridCol w="1558144"/>
                <a:gridCol w="823371"/>
                <a:gridCol w="823371"/>
                <a:gridCol w="823371"/>
                <a:gridCol w="866462"/>
                <a:gridCol w="835170"/>
              </a:tblGrid>
              <a:tr h="165320">
                <a:tc gridSpan="2">
                  <a:txBody>
                    <a:bodyPr/>
                    <a:lstStyle/>
                    <a:p>
                      <a:pPr algn="l" fontAlgn="ctr"/>
                      <a:endParaRPr lang="zh-CN" altLang="en-US" sz="900" b="1" i="0" u="none" strike="noStrike" dirty="0">
                        <a:solidFill>
                          <a:srgbClr val="FFFFFF"/>
                        </a:solidFill>
                        <a:latin typeface="Trebuchet MS" panose="020B0603020202020204" pitchFamily="34" charset="0"/>
                        <a:ea typeface="微软雅黑" pitchFamily="34" charset="-122"/>
                        <a:cs typeface="Arial" pitchFamily="34" charset="0"/>
                      </a:endParaRPr>
                    </a:p>
                  </a:txBody>
                  <a:tcPr marL="5300" marR="5300" marT="530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zh-CN" altLang="en-US" sz="1200" b="1" i="0" u="none" strike="noStrike" dirty="0">
                        <a:solidFill>
                          <a:srgbClr val="FFFFFF"/>
                        </a:solidFill>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100" b="1" i="0" u="none" strike="noStrike" dirty="0" smtClean="0">
                          <a:solidFill>
                            <a:srgbClr val="FFFFFF"/>
                          </a:solidFill>
                          <a:latin typeface="Trebuchet MS" panose="020B0603020202020204" pitchFamily="34" charset="0"/>
                          <a:ea typeface="微软雅黑" pitchFamily="34" charset="-122"/>
                          <a:cs typeface="Arial" pitchFamily="34" charset="0"/>
                        </a:rPr>
                        <a:t>5300</a:t>
                      </a:r>
                      <a:r>
                        <a:rPr lang="en-US" sz="1100" b="1" i="0" u="none" strike="noStrike" baseline="0" dirty="0" smtClean="0">
                          <a:solidFill>
                            <a:srgbClr val="FFFFFF"/>
                          </a:solidFill>
                          <a:latin typeface="Trebuchet MS" panose="020B0603020202020204" pitchFamily="34" charset="0"/>
                          <a:ea typeface="微软雅黑" pitchFamily="34" charset="-122"/>
                          <a:cs typeface="Arial" pitchFamily="34" charset="0"/>
                        </a:rPr>
                        <a:t> </a:t>
                      </a:r>
                      <a:r>
                        <a:rPr lang="en-US" altLang="zh-CN" sz="1100" b="1" i="0" u="none" strike="noStrike" baseline="0" dirty="0" smtClean="0">
                          <a:solidFill>
                            <a:srgbClr val="FFFFFF"/>
                          </a:solidFill>
                          <a:latin typeface="Trebuchet MS" panose="020B0603020202020204" pitchFamily="34" charset="0"/>
                          <a:ea typeface="微软雅黑" pitchFamily="34" charset="-122"/>
                          <a:cs typeface="Arial" pitchFamily="34" charset="0"/>
                        </a:rPr>
                        <a:t>V3</a:t>
                      </a:r>
                      <a:endParaRPr lang="en-US" sz="1100" b="1" i="0" u="none" strike="noStrike" dirty="0">
                        <a:solidFill>
                          <a:srgbClr val="FFFFFF"/>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CB"/>
                    </a:solidFill>
                  </a:tcPr>
                </a:tc>
                <a:tc>
                  <a:txBody>
                    <a:bodyPr/>
                    <a:lstStyle/>
                    <a:p>
                      <a:pPr algn="ctr" fontAlgn="ctr"/>
                      <a:r>
                        <a:rPr lang="en-US" sz="1100" b="1" i="0" u="none" strike="noStrike" dirty="0" smtClean="0">
                          <a:solidFill>
                            <a:srgbClr val="FFFFFF"/>
                          </a:solidFill>
                          <a:latin typeface="Trebuchet MS" panose="020B0603020202020204" pitchFamily="34" charset="0"/>
                          <a:ea typeface="微软雅黑" pitchFamily="34" charset="-122"/>
                          <a:cs typeface="Arial" pitchFamily="34" charset="0"/>
                        </a:rPr>
                        <a:t>5500</a:t>
                      </a:r>
                      <a:r>
                        <a:rPr lang="en-US" sz="1100" b="1" i="0" u="none" strike="noStrike" baseline="0" dirty="0" smtClean="0">
                          <a:solidFill>
                            <a:srgbClr val="FFFFFF"/>
                          </a:solidFill>
                          <a:latin typeface="Trebuchet MS" panose="020B0603020202020204" pitchFamily="34" charset="0"/>
                          <a:ea typeface="微软雅黑" pitchFamily="34" charset="-122"/>
                          <a:cs typeface="Arial" pitchFamily="34" charset="0"/>
                        </a:rPr>
                        <a:t> </a:t>
                      </a:r>
                      <a:r>
                        <a:rPr lang="en-US" altLang="zh-CN" sz="1100" b="1" i="0" u="none" strike="noStrike" baseline="0" dirty="0" smtClean="0">
                          <a:solidFill>
                            <a:srgbClr val="FFFFFF"/>
                          </a:solidFill>
                          <a:latin typeface="Trebuchet MS" panose="020B0603020202020204" pitchFamily="34" charset="0"/>
                          <a:ea typeface="微软雅黑" pitchFamily="34" charset="-122"/>
                          <a:cs typeface="Arial" pitchFamily="34" charset="0"/>
                        </a:rPr>
                        <a:t>V3</a:t>
                      </a:r>
                      <a:endParaRPr lang="en-US" sz="1100" b="1" i="0" u="none" strike="noStrike" dirty="0">
                        <a:solidFill>
                          <a:srgbClr val="FFFFFF"/>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CB"/>
                    </a:solidFill>
                  </a:tcPr>
                </a:tc>
                <a:tc>
                  <a:txBody>
                    <a:bodyPr/>
                    <a:lstStyle/>
                    <a:p>
                      <a:pPr algn="ctr" fontAlgn="ctr"/>
                      <a:r>
                        <a:rPr lang="en-US" sz="1100" b="1" i="0" u="none" strike="noStrike" dirty="0" smtClean="0">
                          <a:solidFill>
                            <a:srgbClr val="FFFFFF"/>
                          </a:solidFill>
                          <a:latin typeface="Trebuchet MS" panose="020B0603020202020204" pitchFamily="34" charset="0"/>
                          <a:ea typeface="微软雅黑" pitchFamily="34" charset="-122"/>
                          <a:cs typeface="Arial" pitchFamily="34" charset="0"/>
                        </a:rPr>
                        <a:t>5600 </a:t>
                      </a:r>
                      <a:r>
                        <a:rPr lang="en-US" altLang="zh-CN" sz="1100" b="1" i="0" u="none" strike="noStrike" dirty="0" smtClean="0">
                          <a:solidFill>
                            <a:srgbClr val="FFFFFF"/>
                          </a:solidFill>
                          <a:latin typeface="Trebuchet MS" panose="020B0603020202020204" pitchFamily="34" charset="0"/>
                          <a:ea typeface="微软雅黑" pitchFamily="34" charset="-122"/>
                          <a:cs typeface="Arial" pitchFamily="34" charset="0"/>
                        </a:rPr>
                        <a:t>V3</a:t>
                      </a:r>
                      <a:endParaRPr lang="en-US" sz="1100" b="1" i="0" u="none" strike="noStrike" dirty="0">
                        <a:solidFill>
                          <a:srgbClr val="FFFFFF"/>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CB"/>
                    </a:solidFill>
                  </a:tcPr>
                </a:tc>
                <a:tc>
                  <a:txBody>
                    <a:bodyPr/>
                    <a:lstStyle/>
                    <a:p>
                      <a:pPr algn="ctr" fontAlgn="ctr"/>
                      <a:r>
                        <a:rPr lang="en-US" sz="1100" b="1" i="0" u="none" strike="noStrike" dirty="0" smtClean="0">
                          <a:solidFill>
                            <a:srgbClr val="FFFFFF"/>
                          </a:solidFill>
                          <a:latin typeface="Trebuchet MS" panose="020B0603020202020204" pitchFamily="34" charset="0"/>
                          <a:ea typeface="微软雅黑" pitchFamily="34" charset="-122"/>
                          <a:cs typeface="Arial" pitchFamily="34" charset="0"/>
                        </a:rPr>
                        <a:t>5800</a:t>
                      </a:r>
                      <a:r>
                        <a:rPr lang="en-US" sz="1100" b="1" i="0" u="none" strike="noStrike" baseline="0" dirty="0" smtClean="0">
                          <a:solidFill>
                            <a:srgbClr val="FFFFFF"/>
                          </a:solidFill>
                          <a:latin typeface="Trebuchet MS" panose="020B0603020202020204" pitchFamily="34" charset="0"/>
                          <a:ea typeface="微软雅黑" pitchFamily="34" charset="-122"/>
                          <a:cs typeface="Arial" pitchFamily="34" charset="0"/>
                        </a:rPr>
                        <a:t> </a:t>
                      </a:r>
                      <a:r>
                        <a:rPr lang="en-US" altLang="zh-CN" sz="1100" b="1" i="0" u="none" strike="noStrike" baseline="0" dirty="0" smtClean="0">
                          <a:solidFill>
                            <a:srgbClr val="FFFFFF"/>
                          </a:solidFill>
                          <a:latin typeface="Trebuchet MS" panose="020B0603020202020204" pitchFamily="34" charset="0"/>
                          <a:ea typeface="微软雅黑" pitchFamily="34" charset="-122"/>
                          <a:cs typeface="Arial" pitchFamily="34" charset="0"/>
                        </a:rPr>
                        <a:t>V3</a:t>
                      </a:r>
                      <a:endParaRPr lang="en-US" sz="1100" b="1" i="0" u="none" strike="noStrike" dirty="0">
                        <a:solidFill>
                          <a:srgbClr val="FFFFFF"/>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CB"/>
                    </a:solidFill>
                  </a:tcPr>
                </a:tc>
                <a:tc>
                  <a:txBody>
                    <a:bodyPr/>
                    <a:lstStyle/>
                    <a:p>
                      <a:pPr algn="ctr" fontAlgn="ctr"/>
                      <a:r>
                        <a:rPr lang="en-US" altLang="zh-CN" sz="1100" b="1" i="0" u="none" strike="noStrike" dirty="0" smtClean="0">
                          <a:solidFill>
                            <a:srgbClr val="FFFFFF"/>
                          </a:solidFill>
                          <a:latin typeface="Trebuchet MS" panose="020B0603020202020204" pitchFamily="34" charset="0"/>
                          <a:ea typeface="微软雅黑" pitchFamily="34" charset="-122"/>
                          <a:cs typeface="Arial" pitchFamily="34" charset="0"/>
                        </a:rPr>
                        <a:t>6800 V3</a:t>
                      </a:r>
                      <a:endParaRPr lang="en-US" sz="1100" b="1" i="0" u="none" strike="noStrike" dirty="0">
                        <a:solidFill>
                          <a:srgbClr val="FFFFFF"/>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CB"/>
                    </a:solidFill>
                  </a:tcPr>
                </a:tc>
              </a:tr>
              <a:tr h="279620">
                <a:tc rowSpan="5">
                  <a:txBody>
                    <a:bodyPr/>
                    <a:lstStyle/>
                    <a:p>
                      <a:pPr algn="l" fontAlgn="ctr"/>
                      <a:r>
                        <a:rPr lang="ru-RU" altLang="zh-CN" sz="900" b="1" i="0" u="none" strike="noStrike" dirty="0" smtClean="0">
                          <a:latin typeface="Trebuchet MS" panose="020B0603020202020204" pitchFamily="34" charset="0"/>
                          <a:ea typeface="微软雅黑" pitchFamily="34" charset="-122"/>
                          <a:cs typeface="Arial" pitchFamily="34" charset="0"/>
                        </a:rPr>
                        <a:t>Базовые характеристики</a:t>
                      </a:r>
                      <a:endParaRPr lang="zh-CN" altLang="en-US" sz="900" b="1"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ru-RU" altLang="zh-CN" sz="900" b="1" i="0" u="none" strike="noStrike" dirty="0" smtClean="0">
                          <a:solidFill>
                            <a:srgbClr val="000000"/>
                          </a:solidFill>
                          <a:latin typeface="Trebuchet MS" panose="020B0603020202020204" pitchFamily="34" charset="0"/>
                          <a:ea typeface="微软雅黑" pitchFamily="34" charset="-122"/>
                          <a:cs typeface="Arial" pitchFamily="34" charset="0"/>
                        </a:rPr>
                        <a:t>Максимальное</a:t>
                      </a:r>
                      <a:r>
                        <a:rPr lang="ru-RU" altLang="zh-CN" sz="900" b="1" i="0" u="none" strike="noStrike" baseline="0" dirty="0" smtClean="0">
                          <a:solidFill>
                            <a:srgbClr val="000000"/>
                          </a:solidFill>
                          <a:latin typeface="Trebuchet MS" panose="020B0603020202020204" pitchFamily="34" charset="0"/>
                          <a:ea typeface="微软雅黑" pitchFamily="34" charset="-122"/>
                          <a:cs typeface="Arial" pitchFamily="34" charset="0"/>
                        </a:rPr>
                        <a:t> кол-во дисков</a:t>
                      </a:r>
                      <a:endParaRPr lang="zh-CN" altLang="en-US" sz="900" b="1"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800" b="0" i="0" u="none" strike="noStrike" dirty="0" smtClean="0">
                          <a:latin typeface="Trebuchet MS" panose="020B0603020202020204" pitchFamily="34" charset="0"/>
                          <a:ea typeface="微软雅黑" pitchFamily="34" charset="-122"/>
                          <a:cs typeface="Arial" pitchFamily="34" charset="0"/>
                        </a:rPr>
                        <a:t>500</a:t>
                      </a:r>
                      <a:endParaRPr lang="en-US" altLang="zh-CN" sz="800" b="0"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800" b="0" i="0" u="none" strike="noStrike" dirty="0" smtClean="0">
                          <a:latin typeface="Trebuchet MS" panose="020B0603020202020204" pitchFamily="34" charset="0"/>
                          <a:ea typeface="微软雅黑" pitchFamily="34" charset="-122"/>
                          <a:cs typeface="Arial" pitchFamily="34" charset="0"/>
                        </a:rPr>
                        <a:t>750</a:t>
                      </a:r>
                      <a:endParaRPr lang="en-US" altLang="zh-CN" sz="800" b="0"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800" b="0" i="0" u="none" strike="noStrike" dirty="0" smtClean="0">
                          <a:latin typeface="Trebuchet MS" panose="020B0603020202020204" pitchFamily="34" charset="0"/>
                          <a:ea typeface="微软雅黑" pitchFamily="34" charset="-122"/>
                          <a:cs typeface="Arial" pitchFamily="34" charset="0"/>
                        </a:rPr>
                        <a:t>1000</a:t>
                      </a:r>
                      <a:endParaRPr lang="en-US" altLang="zh-CN" sz="800" b="0"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800" b="0" i="0" u="none" strike="noStrike" dirty="0" smtClean="0">
                          <a:latin typeface="Trebuchet MS" panose="020B0603020202020204" pitchFamily="34" charset="0"/>
                          <a:ea typeface="微软雅黑" pitchFamily="34" charset="-122"/>
                          <a:cs typeface="Arial" pitchFamily="34" charset="0"/>
                        </a:rPr>
                        <a:t>1500</a:t>
                      </a:r>
                      <a:endParaRPr lang="en-US" altLang="zh-CN" sz="800" b="0"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800" b="0" i="0" u="none" strike="noStrike" dirty="0" smtClean="0">
                          <a:latin typeface="Trebuchet MS" panose="020B0603020202020204" pitchFamily="34" charset="0"/>
                          <a:ea typeface="微软雅黑" pitchFamily="34" charset="-122"/>
                          <a:cs typeface="Arial" pitchFamily="34" charset="0"/>
                        </a:rPr>
                        <a:t>3200</a:t>
                      </a:r>
                      <a:endParaRPr lang="en-US" altLang="zh-CN" sz="800" b="0"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2460">
                <a:tc vMerge="1">
                  <a:txBody>
                    <a:bodyPr/>
                    <a:lstStyle/>
                    <a:p>
                      <a:pPr algn="l" fontAlgn="ctr"/>
                      <a:endParaRPr lang="zh-CN" altLang="en-US" sz="1200" b="1" i="0" u="none" strike="noStrike"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altLang="zh-CN" sz="900" b="1" i="0" u="none" strike="noStrike" dirty="0" smtClean="0">
                          <a:solidFill>
                            <a:srgbClr val="000000"/>
                          </a:solidFill>
                          <a:latin typeface="Trebuchet MS" panose="020B0603020202020204" pitchFamily="34" charset="0"/>
                          <a:ea typeface="微软雅黑" pitchFamily="34" charset="-122"/>
                          <a:cs typeface="Arial" pitchFamily="34" charset="0"/>
                        </a:rPr>
                        <a:t>Макс. Кол-ко контроллеров</a:t>
                      </a:r>
                      <a:endParaRPr lang="zh-CN" altLang="en-US" sz="900" b="1"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800" b="0" i="0" u="none" strike="noStrike" dirty="0" smtClean="0">
                          <a:latin typeface="Trebuchet MS" panose="020B0603020202020204" pitchFamily="34" charset="0"/>
                          <a:ea typeface="微软雅黑" pitchFamily="34" charset="-122"/>
                          <a:cs typeface="Arial" pitchFamily="34" charset="0"/>
                        </a:rPr>
                        <a:t>8</a:t>
                      </a:r>
                      <a:endParaRPr lang="en-US" altLang="zh-CN" sz="800" b="0"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8</a:t>
                      </a:r>
                      <a:endParaRPr lang="en-US" altLang="zh-CN"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8</a:t>
                      </a:r>
                      <a:endParaRPr lang="en-US" altLang="zh-CN"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8</a:t>
                      </a:r>
                      <a:endParaRPr lang="en-US" altLang="zh-CN"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8</a:t>
                      </a:r>
                      <a:endParaRPr lang="en-US" altLang="zh-CN"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633950">
                <a:tc vMerge="1">
                  <a:txBody>
                    <a:bodyPr/>
                    <a:lstStyle/>
                    <a:p>
                      <a:pPr algn="l" fontAlgn="ctr"/>
                      <a:endParaRPr lang="zh-CN" altLang="en-US" sz="1200" b="1" i="0" u="none" strike="noStrike"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altLang="zh-CN" sz="900" b="1" i="0" u="none" strike="noStrike" dirty="0" smtClean="0">
                          <a:latin typeface="Trebuchet MS" panose="020B0603020202020204" pitchFamily="34" charset="0"/>
                          <a:ea typeface="微软雅黑" pitchFamily="34" charset="-122"/>
                          <a:cs typeface="Arial" pitchFamily="34" charset="0"/>
                        </a:rPr>
                        <a:t>Кэш на контроллер</a:t>
                      </a:r>
                      <a:endParaRPr lang="zh-CN" altLang="en-US" sz="900" b="1"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altLang="zh-CN" sz="800" b="0" i="0" u="none" strike="noStrike" dirty="0" smtClean="0">
                          <a:latin typeface="Trebuchet MS" panose="020B0603020202020204" pitchFamily="34" charset="0"/>
                          <a:ea typeface="微软雅黑" pitchFamily="34" charset="-122"/>
                          <a:cs typeface="Arial" pitchFamily="34" charset="0"/>
                        </a:rPr>
                        <a:t>Standard: 16 </a:t>
                      </a:r>
                      <a:r>
                        <a:rPr lang="en-US" sz="800" b="0" i="0" u="none" strike="noStrike" dirty="0" smtClean="0">
                          <a:latin typeface="Trebuchet MS" panose="020B0603020202020204" pitchFamily="34" charset="0"/>
                          <a:ea typeface="微软雅黑" pitchFamily="34" charset="-122"/>
                          <a:cs typeface="Arial" pitchFamily="34" charset="0"/>
                        </a:rPr>
                        <a:t>GB</a:t>
                      </a:r>
                    </a:p>
                    <a:p>
                      <a:pPr algn="l" fontAlgn="ct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Maximum: 32 GB</a:t>
                      </a:r>
                    </a:p>
                    <a:p>
                      <a:pPr algn="l" fontAlgn="ctr"/>
                      <a:endParaRPr lang="en-US" altLang="zh-CN" sz="800" b="0" i="0" u="none" strike="noStrike" dirty="0" smtClean="0">
                        <a:solidFill>
                          <a:srgbClr val="FF0000"/>
                        </a:solidFill>
                        <a:latin typeface="Trebuchet MS" panose="020B0603020202020204" pitchFamily="34" charset="0"/>
                        <a:ea typeface="微软雅黑" pitchFamily="34" charset="-122"/>
                        <a:cs typeface="Arial" pitchFamily="34" charset="0"/>
                      </a:endParaRPr>
                    </a:p>
                    <a:p>
                      <a:pPr algn="l" fontAlgn="ctr"/>
                      <a:r>
                        <a:rPr lang="en-US" sz="800" b="0" i="0" u="none" strike="noStrike" dirty="0" smtClean="0">
                          <a:latin typeface="Trebuchet MS" panose="020B0603020202020204" pitchFamily="34" charset="0"/>
                          <a:ea typeface="微软雅黑" pitchFamily="34" charset="-122"/>
                          <a:cs typeface="Arial" pitchFamily="34" charset="0"/>
                        </a:rPr>
                        <a:t/>
                      </a:r>
                      <a:br>
                        <a:rPr lang="en-US" sz="800" b="0" i="0" u="none" strike="noStrike" dirty="0" smtClean="0">
                          <a:latin typeface="Trebuchet MS" panose="020B0603020202020204" pitchFamily="34" charset="0"/>
                          <a:ea typeface="微软雅黑" pitchFamily="34" charset="-122"/>
                          <a:cs typeface="Arial" pitchFamily="34" charset="0"/>
                        </a:rPr>
                      </a:br>
                      <a:endParaRPr lang="en-US" sz="800" b="0" i="0" u="none" strike="noStrike" dirty="0" smtClean="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altLang="zh-CN" sz="800" b="0" i="0" u="none" strike="noStrike" dirty="0" smtClean="0">
                          <a:latin typeface="Trebuchet MS" panose="020B0603020202020204" pitchFamily="34" charset="0"/>
                          <a:ea typeface="微软雅黑" pitchFamily="34" charset="-122"/>
                          <a:cs typeface="Arial" pitchFamily="34" charset="0"/>
                        </a:rPr>
                        <a:t>Basic: 24 GB</a:t>
                      </a:r>
                    </a:p>
                    <a:p>
                      <a:pPr algn="l" fontAlgn="ctr"/>
                      <a:r>
                        <a:rPr lang="en-US" altLang="zh-CN" sz="800" b="0" i="0" u="none" strike="noStrike" dirty="0" smtClean="0">
                          <a:latin typeface="Trebuchet MS" panose="020B0603020202020204" pitchFamily="34" charset="0"/>
                          <a:ea typeface="微软雅黑" pitchFamily="34" charset="-122"/>
                          <a:cs typeface="Arial" pitchFamily="34" charset="0"/>
                        </a:rPr>
                        <a:t>Standard: 48 GB</a:t>
                      </a:r>
                    </a:p>
                    <a:p>
                      <a:pPr marL="0" marR="0" indent="0" algn="l" defTabSz="914270" rtl="0" eaLnBrk="1" fontAlgn="ctr" latinLnBrk="0" hangingPunct="1">
                        <a:lnSpc>
                          <a:spcPct val="100000"/>
                        </a:lnSpc>
                        <a:spcBef>
                          <a:spcPts val="0"/>
                        </a:spcBef>
                        <a:spcAft>
                          <a:spcPts val="0"/>
                        </a:spcAft>
                        <a:buClrTx/>
                        <a:buSzTx/>
                        <a:buFontTx/>
                        <a:buNone/>
                        <a:tabLst/>
                        <a:defRPr/>
                      </a:pP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Maximum: 64 GB </a:t>
                      </a:r>
                    </a:p>
                    <a:p>
                      <a:pPr algn="l" fontAlgn="ctr"/>
                      <a:endParaRPr lang="en-US" altLang="zh-CN" sz="800" b="0"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altLang="zh-CN" sz="800" b="0" i="0" u="none" strike="noStrike" dirty="0" smtClean="0">
                          <a:latin typeface="Trebuchet MS" panose="020B0603020202020204" pitchFamily="34" charset="0"/>
                          <a:ea typeface="微软雅黑" pitchFamily="34" charset="-122"/>
                          <a:cs typeface="Arial" pitchFamily="34" charset="0"/>
                        </a:rPr>
                        <a:t>Standard: 32 GB</a:t>
                      </a:r>
                    </a:p>
                    <a:p>
                      <a:pPr algn="l" fontAlgn="ctr"/>
                      <a:r>
                        <a:rPr lang="en-US" altLang="zh-CN" sz="800" b="0" i="0" u="none" strike="noStrike" dirty="0" smtClean="0">
                          <a:latin typeface="Trebuchet MS" panose="020B0603020202020204" pitchFamily="34" charset="0"/>
                          <a:ea typeface="微软雅黑" pitchFamily="34" charset="-122"/>
                          <a:cs typeface="Arial" pitchFamily="34" charset="0"/>
                        </a:rPr>
                        <a:t>Maximum: 64 GB</a:t>
                      </a:r>
                      <a:endParaRPr lang="en-US" altLang="zh-CN" sz="800" b="0"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altLang="zh-CN" sz="800" b="0" i="0" u="none" strike="noStrike" dirty="0" smtClean="0">
                          <a:latin typeface="Trebuchet MS" panose="020B0603020202020204" pitchFamily="34" charset="0"/>
                          <a:ea typeface="微软雅黑" pitchFamily="34" charset="-122"/>
                          <a:cs typeface="Arial" pitchFamily="34" charset="0"/>
                        </a:rPr>
                        <a:t>Standard: 64 GB</a:t>
                      </a:r>
                    </a:p>
                    <a:p>
                      <a:pPr algn="l" fontAlgn="ctr"/>
                      <a:r>
                        <a:rPr lang="en-US" altLang="zh-CN" sz="800" b="0" i="0" u="none" strike="noStrike" dirty="0" smtClean="0">
                          <a:latin typeface="Trebuchet MS" panose="020B0603020202020204" pitchFamily="34" charset="0"/>
                          <a:ea typeface="微软雅黑" pitchFamily="34" charset="-122"/>
                          <a:cs typeface="Arial" pitchFamily="34" charset="0"/>
                        </a:rPr>
                        <a:t>Maximum: 128 GB</a:t>
                      </a:r>
                      <a:endParaRPr lang="en-US" altLang="zh-CN" sz="800" b="0"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altLang="zh-CN" sz="800" b="0" i="0" u="none" strike="noStrike" dirty="0" smtClean="0">
                          <a:latin typeface="Trebuchet MS" panose="020B0603020202020204" pitchFamily="34" charset="0"/>
                          <a:ea typeface="微软雅黑" pitchFamily="34" charset="-122"/>
                          <a:cs typeface="Arial" pitchFamily="34" charset="0"/>
                        </a:rPr>
                        <a:t>Basic: 128 GB</a:t>
                      </a:r>
                    </a:p>
                    <a:p>
                      <a:pPr algn="l" fontAlgn="ctr"/>
                      <a:r>
                        <a:rPr lang="en-US" altLang="zh-CN" sz="800" b="0" i="0" u="none" strike="noStrike" dirty="0" smtClean="0">
                          <a:latin typeface="Trebuchet MS" panose="020B0603020202020204" pitchFamily="34" charset="0"/>
                          <a:ea typeface="微软雅黑" pitchFamily="34" charset="-122"/>
                          <a:cs typeface="Arial" pitchFamily="34" charset="0"/>
                        </a:rPr>
                        <a:t>Standard: 256GB</a:t>
                      </a:r>
                    </a:p>
                    <a:p>
                      <a:pPr algn="l" fontAlgn="ctr"/>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Maximum: 512GB</a:t>
                      </a:r>
                      <a:endParaRPr lang="en-US" altLang="zh-CN"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79620">
                <a:tc vMerge="1">
                  <a:txBody>
                    <a:bodyPr/>
                    <a:lstStyle/>
                    <a:p>
                      <a:endParaRPr lang="zh-CN" altLang="en-US"/>
                    </a:p>
                  </a:txBody>
                  <a:tcPr/>
                </a:tc>
                <a:tc>
                  <a:txBody>
                    <a:bodyPr/>
                    <a:lstStyle/>
                    <a:p>
                      <a:pPr marL="0" algn="l" defTabSz="914400" rtl="0" eaLnBrk="1" fontAlgn="ctr" latinLnBrk="0" hangingPunct="1"/>
                      <a:r>
                        <a:rPr lang="ru-RU" altLang="zh-CN" sz="900" b="1" i="0" u="none" strike="noStrike" kern="1200" dirty="0" smtClean="0">
                          <a:solidFill>
                            <a:srgbClr val="000000"/>
                          </a:solidFill>
                          <a:latin typeface="Trebuchet MS" panose="020B0603020202020204" pitchFamily="34" charset="0"/>
                          <a:ea typeface="微软雅黑" pitchFamily="34" charset="-122"/>
                          <a:cs typeface="Arial" pitchFamily="34" charset="0"/>
                        </a:rPr>
                        <a:t>Макс. </a:t>
                      </a:r>
                      <a:r>
                        <a:rPr lang="en-US" altLang="zh-CN" sz="900" b="1" i="0" u="none" strike="noStrike" kern="1200" dirty="0" smtClean="0">
                          <a:solidFill>
                            <a:srgbClr val="000000"/>
                          </a:solidFill>
                          <a:latin typeface="Trebuchet MS" panose="020B0603020202020204" pitchFamily="34" charset="0"/>
                          <a:ea typeface="微软雅黑" pitchFamily="34" charset="-122"/>
                          <a:cs typeface="Arial" pitchFamily="34" charset="0"/>
                        </a:rPr>
                        <a:t>IO</a:t>
                      </a:r>
                      <a:r>
                        <a:rPr lang="en-US" altLang="zh-CN" sz="900" b="1" i="0" u="none" strike="noStrike" kern="1200" baseline="0" dirty="0" smtClean="0">
                          <a:solidFill>
                            <a:srgbClr val="000000"/>
                          </a:solidFill>
                          <a:latin typeface="Trebuchet MS" panose="020B0603020202020204" pitchFamily="34" charset="0"/>
                          <a:ea typeface="微软雅黑" pitchFamily="34" charset="-122"/>
                          <a:cs typeface="Arial" pitchFamily="34" charset="0"/>
                        </a:rPr>
                        <a:t> </a:t>
                      </a:r>
                      <a:r>
                        <a:rPr lang="ru-RU" altLang="zh-CN" sz="900" b="1" i="0" u="none" strike="noStrike" kern="1200" baseline="0" dirty="0" smtClean="0">
                          <a:solidFill>
                            <a:srgbClr val="000000"/>
                          </a:solidFill>
                          <a:latin typeface="Trebuchet MS" panose="020B0603020202020204" pitchFamily="34" charset="0"/>
                          <a:ea typeface="微软雅黑" pitchFamily="34" charset="-122"/>
                          <a:cs typeface="Arial" pitchFamily="34" charset="0"/>
                        </a:rPr>
                        <a:t>м</a:t>
                      </a:r>
                      <a:r>
                        <a:rPr lang="ru-RU" altLang="zh-CN" sz="900" b="1" i="0" u="none" strike="noStrike" kern="1200" dirty="0" smtClean="0">
                          <a:solidFill>
                            <a:srgbClr val="000000"/>
                          </a:solidFill>
                          <a:latin typeface="Trebuchet MS" panose="020B0603020202020204" pitchFamily="34" charset="0"/>
                          <a:ea typeface="微软雅黑" pitchFamily="34" charset="-122"/>
                          <a:cs typeface="Arial" pitchFamily="34" charset="0"/>
                        </a:rPr>
                        <a:t>одулей на контроллер</a:t>
                      </a:r>
                      <a:endParaRPr lang="zh-CN" altLang="en-US" sz="900" b="1"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2</a:t>
                      </a:r>
                      <a:endParaRPr lang="zh-CN" altLang="en-US"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2</a:t>
                      </a:r>
                      <a:endParaRPr lang="zh-CN" altLang="en-US"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8</a:t>
                      </a:r>
                      <a:endParaRPr lang="zh-CN" altLang="en-US"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8</a:t>
                      </a:r>
                      <a:endParaRPr lang="zh-CN" altLang="en-US"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6</a:t>
                      </a:r>
                      <a:endParaRPr lang="zh-CN" altLang="en-US"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11012">
                <a:tc vMerge="1">
                  <a:txBody>
                    <a:bodyPr/>
                    <a:lstStyle/>
                    <a:p>
                      <a:pPr algn="l" fontAlgn="ctr"/>
                      <a:endParaRPr lang="zh-CN" altLang="en-US" sz="1200" b="1" i="0" u="none" strike="noStrike"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altLang="zh-CN" sz="900" b="1" i="0" u="none" strike="noStrike" dirty="0" smtClean="0">
                          <a:latin typeface="Trebuchet MS" panose="020B0603020202020204" pitchFamily="34" charset="0"/>
                          <a:ea typeface="微软雅黑" pitchFamily="34" charset="-122"/>
                          <a:cs typeface="Arial" pitchFamily="34" charset="0"/>
                        </a:rPr>
                        <a:t>Протоколы</a:t>
                      </a:r>
                      <a:endParaRPr lang="zh-CN" altLang="en-US" sz="900" b="1"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5">
                  <a:txBody>
                    <a:bodyPr/>
                    <a:lstStyle/>
                    <a:p>
                      <a:pPr algn="l" fontAlgn="ctr"/>
                      <a:r>
                        <a:rPr lang="en-US" altLang="zh-CN" sz="800" b="0" i="0" u="none" strike="noStrike" dirty="0" smtClean="0">
                          <a:latin typeface="Trebuchet MS" panose="020B0603020202020204" pitchFamily="34" charset="0"/>
                          <a:ea typeface="微软雅黑" pitchFamily="34" charset="-122"/>
                          <a:cs typeface="Arial" pitchFamily="34" charset="0"/>
                        </a:rPr>
                        <a:t>Fibre Channel, </a:t>
                      </a:r>
                      <a:r>
                        <a:rPr lang="en-US" altLang="zh-CN" sz="800" b="0" i="0" u="none" strike="noStrike" dirty="0" err="1" smtClean="0">
                          <a:solidFill>
                            <a:srgbClr val="000000"/>
                          </a:solidFill>
                          <a:latin typeface="Trebuchet MS" panose="020B0603020202020204" pitchFamily="34" charset="0"/>
                          <a:ea typeface="微软雅黑" pitchFamily="34" charset="-122"/>
                          <a:cs typeface="Arial" pitchFamily="34" charset="0"/>
                        </a:rPr>
                        <a:t>FCoE</a:t>
                      </a:r>
                      <a:r>
                        <a:rPr lang="en-US" altLang="zh-CN" sz="800" b="0" i="0" u="none" strike="noStrike" dirty="0" smtClean="0">
                          <a:latin typeface="Trebuchet MS" panose="020B0603020202020204" pitchFamily="34" charset="0"/>
                          <a:ea typeface="微软雅黑" pitchFamily="34" charset="-122"/>
                          <a:cs typeface="Arial" pitchFamily="34" charset="0"/>
                        </a:rPr>
                        <a:t>, </a:t>
                      </a:r>
                      <a:r>
                        <a:rPr lang="en-US" altLang="zh-CN" sz="800" b="0" i="0" u="none" strike="noStrike" dirty="0" err="1" smtClean="0">
                          <a:latin typeface="Trebuchet MS" panose="020B0603020202020204" pitchFamily="34" charset="0"/>
                          <a:ea typeface="微软雅黑" pitchFamily="34" charset="-122"/>
                          <a:cs typeface="Arial" pitchFamily="34" charset="0"/>
                        </a:rPr>
                        <a:t>iSCSI</a:t>
                      </a:r>
                      <a:r>
                        <a:rPr lang="en-US" altLang="zh-CN" sz="800" b="0" i="0" u="none" strike="noStrike" dirty="0" smtClean="0">
                          <a:latin typeface="Trebuchet MS" panose="020B0603020202020204" pitchFamily="34" charset="0"/>
                          <a:ea typeface="微软雅黑" pitchFamily="34" charset="-122"/>
                          <a:cs typeface="Arial" pitchFamily="34" charset="0"/>
                        </a:rPr>
                        <a:t>, </a:t>
                      </a:r>
                      <a:r>
                        <a:rPr lang="en-US" altLang="zh-CN" sz="800" b="0" i="0" u="none" strike="noStrike" dirty="0" err="1" smtClean="0">
                          <a:latin typeface="Trebuchet MS" panose="020B0603020202020204" pitchFamily="34" charset="0"/>
                          <a:ea typeface="微软雅黑" pitchFamily="34" charset="-122"/>
                          <a:cs typeface="Arial" pitchFamily="34" charset="0"/>
                        </a:rPr>
                        <a:t>InfiniBand</a:t>
                      </a:r>
                      <a:r>
                        <a:rPr lang="en-US" altLang="zh-CN" sz="800" b="0" i="0" u="none" strike="noStrike" dirty="0" smtClean="0">
                          <a:latin typeface="Trebuchet MS" panose="020B0603020202020204" pitchFamily="34" charset="0"/>
                          <a:ea typeface="微软雅黑" pitchFamily="34" charset="-122"/>
                          <a:cs typeface="Arial" pitchFamily="34" charset="0"/>
                        </a:rPr>
                        <a:t>, NFS, CIFS, HTTP, and FTP</a:t>
                      </a:r>
                      <a:endParaRPr lang="en-US" altLang="zh-CN" sz="800" b="0" i="0" u="none" strike="noStrike" dirty="0">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ctr"/>
                      <a:endParaRPr lang="en-US" altLang="zh-CN" sz="1400" b="0" i="0" u="none" strike="noStrike" dirty="0">
                        <a:latin typeface="Arial" pitchFamily="34" charset="0"/>
                        <a:ea typeface="微软雅黑" pitchFamily="34" charset="-122"/>
                        <a:cs typeface="Arial" pitchFamily="34" charset="0"/>
                      </a:endParaRPr>
                    </a:p>
                  </a:txBody>
                  <a:tcPr marL="7066" marR="7066" marT="7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ctr"/>
                      <a:endParaRPr lang="en-US" altLang="zh-CN" sz="1400" b="0" i="0" u="none" strike="noStrike" dirty="0">
                        <a:latin typeface="Arial" pitchFamily="34" charset="0"/>
                        <a:ea typeface="微软雅黑" pitchFamily="34" charset="-122"/>
                        <a:cs typeface="Arial" pitchFamily="34" charset="0"/>
                      </a:endParaRPr>
                    </a:p>
                  </a:txBody>
                  <a:tcPr marL="7066" marR="7066" marT="7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ctr"/>
                      <a:endParaRPr lang="en-US" altLang="zh-CN" sz="1400" b="0" i="0" u="none" strike="noStrike" dirty="0">
                        <a:latin typeface="Arial" pitchFamily="34" charset="0"/>
                        <a:ea typeface="微软雅黑" pitchFamily="34" charset="-122"/>
                        <a:cs typeface="Arial" pitchFamily="34" charset="0"/>
                      </a:endParaRPr>
                    </a:p>
                  </a:txBody>
                  <a:tcPr marL="7066" marR="7066" marT="7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ctr"/>
                      <a:endParaRPr lang="en-US" altLang="zh-CN" sz="1400" b="0" i="0" u="none" strike="noStrike" dirty="0">
                        <a:latin typeface="Arial" pitchFamily="34" charset="0"/>
                        <a:ea typeface="微软雅黑" pitchFamily="34" charset="-122"/>
                        <a:cs typeface="Arial" pitchFamily="34" charset="0"/>
                      </a:endParaRPr>
                    </a:p>
                  </a:txBody>
                  <a:tcPr marL="7066" marR="7066" marT="7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40502">
                <a:tc rowSpan="4">
                  <a:txBody>
                    <a:bodyPr/>
                    <a:lstStyle/>
                    <a:p>
                      <a:pPr marL="0" algn="l" defTabSz="914400" rtl="0" eaLnBrk="1" fontAlgn="ctr" latinLnBrk="0" hangingPunct="1"/>
                      <a:r>
                        <a:rPr lang="ru-RU" altLang="zh-CN" sz="900" b="1" i="0" u="none" strike="noStrike" kern="1200" dirty="0" smtClean="0">
                          <a:solidFill>
                            <a:schemeClr val="tx1"/>
                          </a:solidFill>
                          <a:latin typeface="Trebuchet MS" panose="020B0603020202020204" pitchFamily="34" charset="0"/>
                          <a:ea typeface="微软雅黑" pitchFamily="34" charset="-122"/>
                          <a:cs typeface="Arial" pitchFamily="34" charset="0"/>
                        </a:rPr>
                        <a:t>Функционал</a:t>
                      </a:r>
                      <a:endParaRPr lang="zh-CN" altLang="en-US" sz="900" b="1"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altLang="zh-CN" sz="900" b="1" i="0" u="none" strike="noStrike" kern="1200" dirty="0" err="1" smtClean="0">
                          <a:solidFill>
                            <a:srgbClr val="000000"/>
                          </a:solidFill>
                          <a:latin typeface="Trebuchet MS" panose="020B0603020202020204" pitchFamily="34" charset="0"/>
                          <a:ea typeface="微软雅黑" pitchFamily="34" charset="-122"/>
                          <a:cs typeface="Arial" pitchFamily="34" charset="0"/>
                        </a:rPr>
                        <a:t>Эффекивность</a:t>
                      </a:r>
                      <a:endParaRPr lang="zh-CN" altLang="en-US" sz="900" b="1" i="0" u="none" strike="noStrike" kern="1200" dirty="0" smtClean="0">
                        <a:solidFill>
                          <a:srgbClr val="000000"/>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5">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SmartThin</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SmartQoS</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SmartMotion</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SmartPartition</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SmartCache</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SmartCompression</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SmartDedupe</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SmartTier</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SmartMulti</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-Tenant,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SmartVirtualization</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SmartMigration</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SmartErase</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SmartQuota</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zh-CN" altLang="en-US" sz="1200"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lang="zh-CN" altLang="en-US" sz="1200"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lang="zh-CN" altLang="en-US" sz="1200"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256760">
                <a:tc vMerge="1">
                  <a:txBody>
                    <a:bodyPr/>
                    <a:lstStyle/>
                    <a:p>
                      <a:endParaRPr lang="zh-CN"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altLang="zh-CN" sz="900" b="1" i="0" u="none" strike="noStrike" kern="1200" dirty="0" smtClean="0">
                          <a:solidFill>
                            <a:schemeClr val="tx1"/>
                          </a:solidFill>
                          <a:latin typeface="Trebuchet MS" panose="020B0603020202020204" pitchFamily="34" charset="0"/>
                          <a:ea typeface="微软雅黑" pitchFamily="34" charset="-122"/>
                          <a:cs typeface="Arial" pitchFamily="34" charset="0"/>
                        </a:rPr>
                        <a:t>Защита данных</a:t>
                      </a:r>
                      <a:endParaRPr lang="zh-CN" altLang="en-US" sz="900" b="1" i="0" u="none" strike="noStrike" kern="1200" dirty="0" smtClean="0">
                        <a:solidFill>
                          <a:srgbClr val="000000"/>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5">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HyperSnap</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HyperReplication</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HyperClone</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HyperCopy</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HyperMetro</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HyperLock</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kern="1200" dirty="0" err="1" smtClean="0">
                          <a:solidFill>
                            <a:schemeClr val="tx1"/>
                          </a:solidFill>
                          <a:latin typeface="Trebuchet MS" panose="020B0603020202020204" pitchFamily="34" charset="0"/>
                          <a:ea typeface="微软雅黑" pitchFamily="34" charset="-122"/>
                          <a:cs typeface="Arial" pitchFamily="34" charset="0"/>
                        </a:rPr>
                        <a:t>HyperVault</a:t>
                      </a:r>
                      <a:endPar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42460">
                <a:tc vMerge="1">
                  <a:txBody>
                    <a:bodyPr/>
                    <a:lstStyle/>
                    <a:p>
                      <a:pPr marL="0" algn="l" defTabSz="914400" rtl="0" eaLnBrk="1" fontAlgn="ctr" latinLnBrk="0" hangingPunct="1"/>
                      <a:endParaRPr lang="zh-CN" altLang="en-US" sz="1200" b="1" i="0" u="none" strike="noStrike" kern="1200" dirty="0">
                        <a:solidFill>
                          <a:schemeClr val="tx1"/>
                        </a:solidFill>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altLang="zh-CN" sz="900" b="1" i="0" u="none" strike="noStrike" kern="1200" dirty="0" smtClean="0">
                          <a:solidFill>
                            <a:schemeClr val="tx1"/>
                          </a:solidFill>
                          <a:latin typeface="Trebuchet MS" panose="020B0603020202020204" pitchFamily="34" charset="0"/>
                          <a:ea typeface="微软雅黑" pitchFamily="34" charset="-122"/>
                          <a:cs typeface="Arial" pitchFamily="34" charset="0"/>
                        </a:rPr>
                        <a:t>ПО для хостов</a:t>
                      </a:r>
                      <a:endParaRPr lang="zh-CN" altLang="en-US" sz="900" b="1" i="0" u="none" strike="noStrike" kern="1200" dirty="0" smtClean="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5">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UltraPath</a:t>
                      </a:r>
                      <a:r>
                        <a:rPr lang="zh-CN" altLang="en-US" sz="800" b="0" i="0" u="none" strike="noStrike"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dirty="0" smtClean="0">
                          <a:solidFill>
                            <a:schemeClr val="tx1"/>
                          </a:solidFill>
                          <a:latin typeface="Trebuchet MS" panose="020B0603020202020204" pitchFamily="34" charset="0"/>
                          <a:ea typeface="微软雅黑" pitchFamily="34" charset="-122"/>
                          <a:cs typeface="Arial" pitchFamily="34" charset="0"/>
                        </a:rPr>
                        <a:t>and </a:t>
                      </a:r>
                      <a:r>
                        <a:rPr lang="en-US" altLang="zh-CN" sz="800" b="0" i="0" u="none" strike="noStrike" dirty="0" err="1" smtClean="0">
                          <a:solidFill>
                            <a:schemeClr val="tx1"/>
                          </a:solidFill>
                          <a:latin typeface="Trebuchet MS" panose="020B0603020202020204" pitchFamily="34" charset="0"/>
                          <a:ea typeface="微软雅黑" pitchFamily="34" charset="-122"/>
                          <a:cs typeface="Arial" pitchFamily="34" charset="0"/>
                        </a:rPr>
                        <a:t>ReplicationDirector</a:t>
                      </a:r>
                      <a:endPar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zh-CN" altLang="en-US" sz="1200"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lang="zh-CN" altLang="en-US" sz="1200"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lang="zh-CN" altLang="en-US" sz="1200"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42460">
                <a:tc vMerge="1">
                  <a:txBody>
                    <a:bodyPr/>
                    <a:lstStyle/>
                    <a:p>
                      <a:pPr marL="0" algn="l" defTabSz="914400" rtl="0" eaLnBrk="1" fontAlgn="ctr" latinLnBrk="0" hangingPunct="1"/>
                      <a:endParaRPr lang="zh-CN" altLang="en-US" sz="1200" b="1" i="0" u="none" strike="noStrike" kern="1200" dirty="0">
                        <a:solidFill>
                          <a:schemeClr val="tx1"/>
                        </a:solidFill>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ru-RU" altLang="zh-CN" sz="900" b="1" i="0" u="none" strike="noStrike" kern="1200" dirty="0" smtClean="0">
                          <a:solidFill>
                            <a:schemeClr val="tx1"/>
                          </a:solidFill>
                          <a:latin typeface="Trebuchet MS" panose="020B0603020202020204" pitchFamily="34" charset="0"/>
                          <a:ea typeface="微软雅黑" pitchFamily="34" charset="-122"/>
                          <a:cs typeface="Arial" pitchFamily="34" charset="0"/>
                        </a:rPr>
                        <a:t>ПО управления</a:t>
                      </a:r>
                      <a:endParaRPr lang="zh-CN" altLang="en-US" sz="900" b="1"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5">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0" i="0" u="none" strike="noStrike" kern="1200" dirty="0" err="1" smtClean="0">
                          <a:solidFill>
                            <a:schemeClr val="tx1"/>
                          </a:solidFill>
                          <a:latin typeface="Trebuchet MS" panose="020B0603020202020204" pitchFamily="34" charset="0"/>
                          <a:ea typeface="微软雅黑" pitchFamily="34" charset="-122"/>
                          <a:cs typeface="Arial" pitchFamily="34" charset="0"/>
                        </a:rPr>
                        <a:t>DeviceManager</a:t>
                      </a:r>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 </a:t>
                      </a:r>
                      <a:r>
                        <a:rPr lang="en-US" altLang="zh-CN" sz="800" b="0" i="0" u="none" strike="noStrike" kern="1200" dirty="0" err="1" smtClean="0">
                          <a:solidFill>
                            <a:schemeClr val="tx1"/>
                          </a:solidFill>
                          <a:latin typeface="Trebuchet MS" panose="020B0603020202020204" pitchFamily="34" charset="0"/>
                          <a:ea typeface="微软雅黑" pitchFamily="34" charset="-122"/>
                          <a:cs typeface="Arial" pitchFamily="34" charset="0"/>
                        </a:rPr>
                        <a:t>ReplicationDirector</a:t>
                      </a:r>
                      <a:r>
                        <a:rPr lang="en-US" altLang="zh-CN" sz="800" b="0" i="0" u="none" strike="noStrike" kern="1200" dirty="0" smtClean="0">
                          <a:solidFill>
                            <a:schemeClr val="tx1"/>
                          </a:solidFill>
                          <a:latin typeface="Trebuchet MS" panose="020B0603020202020204" pitchFamily="34" charset="0"/>
                          <a:ea typeface="微软雅黑" pitchFamily="34" charset="-122"/>
                          <a:cs typeface="Arial" pitchFamily="34" charset="0"/>
                        </a:rPr>
                        <a:t>, and </a:t>
                      </a:r>
                      <a:r>
                        <a:rPr lang="en-US" altLang="zh-CN" sz="800" b="0" i="0" u="none" strike="noStrike" kern="1200" dirty="0" err="1" smtClean="0">
                          <a:solidFill>
                            <a:schemeClr val="tx1"/>
                          </a:solidFill>
                          <a:latin typeface="Trebuchet MS" panose="020B0603020202020204" pitchFamily="34" charset="0"/>
                          <a:ea typeface="微软雅黑" pitchFamily="34" charset="-122"/>
                          <a:cs typeface="Arial" pitchFamily="34" charset="0"/>
                        </a:rPr>
                        <a:t>eSight</a:t>
                      </a:r>
                      <a:endParaRPr lang="zh-CN" altLang="en-US" sz="800" b="0"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zh-CN" altLang="en-US" sz="1200"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lang="zh-CN" altLang="en-US" sz="1200"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lang="zh-CN" altLang="en-US" sz="1200" dirty="0">
                        <a:latin typeface="Arial" pitchFamily="34" charset="0"/>
                        <a:ea typeface="微软雅黑" pitchFamily="34" charset="-122"/>
                        <a:cs typeface="Arial" pitchFamily="34" charset="0"/>
                      </a:endParaRPr>
                    </a:p>
                  </a:txBody>
                  <a:tcPr marL="7066" marR="7066" marT="70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211012">
                <a:tc>
                  <a:txBody>
                    <a:bodyPr/>
                    <a:lstStyle/>
                    <a:p>
                      <a:pPr marL="0" algn="l" defTabSz="914400" rtl="0" eaLnBrk="1" fontAlgn="ctr" latinLnBrk="0" hangingPunct="1"/>
                      <a:r>
                        <a:rPr lang="ru-RU" altLang="zh-CN" sz="900" b="1" i="0" u="none" strike="noStrike" kern="1200" dirty="0" smtClean="0">
                          <a:solidFill>
                            <a:srgbClr val="000000"/>
                          </a:solidFill>
                          <a:latin typeface="Trebuchet MS" panose="020B0603020202020204" pitchFamily="34" charset="0"/>
                          <a:ea typeface="微软雅黑" pitchFamily="34" charset="-122"/>
                          <a:cs typeface="Arial" pitchFamily="34" charset="0"/>
                        </a:rPr>
                        <a:t>Виртуализация</a:t>
                      </a:r>
                      <a:endParaRPr lang="zh-CN" altLang="en-US" sz="900" b="1"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ctr" latinLnBrk="0" hangingPunct="1"/>
                      <a:r>
                        <a:rPr lang="ru-RU" altLang="zh-CN" sz="900" b="1" i="0" u="none" strike="noStrike" kern="1200" dirty="0" smtClean="0">
                          <a:solidFill>
                            <a:schemeClr val="tx1"/>
                          </a:solidFill>
                          <a:latin typeface="Trebuchet MS" panose="020B0603020202020204" pitchFamily="34" charset="0"/>
                          <a:ea typeface="微软雅黑" pitchFamily="34" charset="-122"/>
                          <a:cs typeface="Arial" pitchFamily="34" charset="0"/>
                        </a:rPr>
                        <a:t>Поддержка </a:t>
                      </a:r>
                      <a:r>
                        <a:rPr lang="en-US" altLang="zh-CN" sz="900" b="1" i="0" u="none" strike="noStrike" kern="1200" dirty="0" smtClean="0">
                          <a:solidFill>
                            <a:schemeClr val="tx1"/>
                          </a:solidFill>
                          <a:latin typeface="Trebuchet MS" panose="020B0603020202020204" pitchFamily="34" charset="0"/>
                          <a:ea typeface="微软雅黑" pitchFamily="34" charset="-122"/>
                          <a:cs typeface="Arial" pitchFamily="34" charset="0"/>
                        </a:rPr>
                        <a:t>(VMs)</a:t>
                      </a:r>
                      <a:endParaRPr lang="zh-CN" altLang="en-US" sz="900" b="1" i="0" u="none" strike="noStrik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5">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0" kern="1200" dirty="0" smtClean="0">
                          <a:solidFill>
                            <a:schemeClr val="tx1"/>
                          </a:solidFill>
                          <a:latin typeface="Trebuchet MS" panose="020B0603020202020204" pitchFamily="34" charset="0"/>
                          <a:ea typeface="微软雅黑" pitchFamily="34" charset="-122"/>
                          <a:cs typeface="Arial" pitchFamily="34" charset="0"/>
                        </a:rPr>
                        <a:t>VMware, Citrix, Hyper-V, and </a:t>
                      </a:r>
                      <a:r>
                        <a:rPr lang="en-US" altLang="zh-CN" sz="800" b="0" u="none" kern="1200" dirty="0" err="1" smtClean="0">
                          <a:solidFill>
                            <a:schemeClr val="tx1"/>
                          </a:solidFill>
                          <a:latin typeface="Trebuchet MS" panose="020B0603020202020204" pitchFamily="34" charset="0"/>
                          <a:ea typeface="微软雅黑" pitchFamily="34" charset="-122"/>
                          <a:cs typeface="Arial" pitchFamily="34" charset="0"/>
                        </a:rPr>
                        <a:t>FusionSphere</a:t>
                      </a:r>
                      <a:endParaRPr lang="zh-CN" altLang="en-US" sz="800" b="0" u="none" kern="1200" dirty="0">
                        <a:solidFill>
                          <a:schemeClr val="tx1"/>
                        </a:solidFill>
                        <a:latin typeface="Trebuchet MS" panose="020B0603020202020204" pitchFamily="34" charset="0"/>
                        <a:ea typeface="微软雅黑" pitchFamily="34" charset="-122"/>
                        <a:cs typeface="Arial" pitchFamily="34" charset="0"/>
                      </a:endParaRPr>
                    </a:p>
                  </a:txBody>
                  <a:tcPr marL="5300" marR="5300" marT="5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252747096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93338" y="901800"/>
            <a:ext cx="4670312" cy="653653"/>
          </a:xfrm>
          <a:prstGeom prst="rect">
            <a:avLst/>
          </a:prstGeom>
        </p:spPr>
        <p:txBody>
          <a:bodyPr lIns="68570" tIns="34286" rIns="68570" bIns="34286"/>
          <a:lstStyle/>
          <a:p>
            <a:pPr defTabSz="685703" eaLnBrk="0" hangingPunct="0">
              <a:defRPr/>
            </a:pPr>
            <a:r>
              <a:rPr lang="ru-RU" sz="3300" b="1" kern="0" dirty="0">
                <a:solidFill>
                  <a:srgbClr val="0080CB"/>
                </a:solidFill>
                <a:latin typeface="Arial" pitchFamily="34" charset="0"/>
                <a:ea typeface="微软雅黑" pitchFamily="34" charset="-122"/>
                <a:cs typeface="Arial" pitchFamily="34" charset="0"/>
              </a:rPr>
              <a:t>Содержание</a:t>
            </a:r>
            <a:endParaRPr lang="en-US" sz="3300" b="1" kern="0" dirty="0">
              <a:solidFill>
                <a:srgbClr val="0080CB"/>
              </a:solidFill>
              <a:latin typeface="Arial" pitchFamily="34" charset="0"/>
              <a:ea typeface="微软雅黑" pitchFamily="34" charset="-122"/>
              <a:cs typeface="Arial" pitchFamily="34" charset="0"/>
            </a:endParaRPr>
          </a:p>
        </p:txBody>
      </p:sp>
      <p:sp>
        <p:nvSpPr>
          <p:cNvPr id="22" name="Freeform 6"/>
          <p:cNvSpPr>
            <a:spLocks/>
          </p:cNvSpPr>
          <p:nvPr/>
        </p:nvSpPr>
        <p:spPr bwMode="gray">
          <a:xfrm>
            <a:off x="1942908" y="2741889"/>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rgbClr val="0080CB"/>
          </a:solidFill>
          <a:ln w="19050" cap="flat" cmpd="sng">
            <a:noFill/>
            <a:prstDash val="solid"/>
            <a:round/>
            <a:headEnd/>
            <a:tailEnd/>
          </a:ln>
          <a:effectLst/>
        </p:spPr>
        <p:txBody>
          <a:bodyPr wrap="none" lIns="68570" tIns="34286" rIns="68570" bIns="34286" anchor="ctr"/>
          <a:lstStyle/>
          <a:p>
            <a:pPr>
              <a:defRPr/>
            </a:pPr>
            <a:endParaRPr lang="zh-CN" altLang="en-US" b="1" dirty="0">
              <a:latin typeface="Arial" pitchFamily="34" charset="0"/>
              <a:ea typeface="微软雅黑" pitchFamily="34" charset="-122"/>
              <a:cs typeface="Arial" pitchFamily="34" charset="0"/>
            </a:endParaRPr>
          </a:p>
        </p:txBody>
      </p:sp>
      <p:sp>
        <p:nvSpPr>
          <p:cNvPr id="23" name="Freeform 7"/>
          <p:cNvSpPr>
            <a:spLocks/>
          </p:cNvSpPr>
          <p:nvPr/>
        </p:nvSpPr>
        <p:spPr bwMode="gray">
          <a:xfrm>
            <a:off x="1416652" y="2741889"/>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rgbClr val="0080CB"/>
          </a:solidFill>
          <a:ln w="19050" cap="flat" cmpd="sng">
            <a:noFill/>
            <a:prstDash val="solid"/>
            <a:round/>
            <a:headEnd/>
            <a:tailEnd/>
          </a:ln>
          <a:effectLst/>
        </p:spPr>
        <p:txBody>
          <a:bodyPr wrap="none" lIns="68570" tIns="34286" rIns="68570" bIns="34286" anchor="ctr"/>
          <a:lstStyle/>
          <a:p>
            <a:pPr>
              <a:defRPr/>
            </a:pPr>
            <a:endParaRPr lang="zh-CN" altLang="en-US" dirty="0">
              <a:latin typeface="Arial" pitchFamily="34" charset="0"/>
              <a:ea typeface="微软雅黑" pitchFamily="34" charset="-122"/>
              <a:cs typeface="Arial" pitchFamily="34" charset="0"/>
            </a:endParaRPr>
          </a:p>
        </p:txBody>
      </p:sp>
      <p:sp>
        <p:nvSpPr>
          <p:cNvPr id="24" name="Text Box 8"/>
          <p:cNvSpPr txBox="1">
            <a:spLocks noChangeArrowheads="1"/>
          </p:cNvSpPr>
          <p:nvPr/>
        </p:nvSpPr>
        <p:spPr bwMode="gray">
          <a:xfrm>
            <a:off x="2019514" y="2785942"/>
            <a:ext cx="2889802" cy="300074"/>
          </a:xfrm>
          <a:prstGeom prst="rect">
            <a:avLst/>
          </a:prstGeom>
          <a:noFill/>
          <a:ln w="9525">
            <a:noFill/>
            <a:miter lim="800000"/>
            <a:headEnd/>
            <a:tailEnd/>
          </a:ln>
          <a:effectLst/>
        </p:spPr>
        <p:txBody>
          <a:bodyPr wrap="square" lIns="68570" tIns="34286" rIns="68570" bIns="34286">
            <a:spAutoFit/>
          </a:bodyPr>
          <a:lstStyle/>
          <a:p>
            <a:pPr lvl="0"/>
            <a:r>
              <a:rPr lang="ru-RU" altLang="zh-CN" sz="1500" dirty="0">
                <a:solidFill>
                  <a:srgbClr val="FFFFFF"/>
                </a:solidFill>
                <a:latin typeface="Arial" pitchFamily="34" charset="0"/>
                <a:ea typeface="微软雅黑" pitchFamily="34" charset="-122"/>
                <a:cs typeface="Arial" pitchFamily="34" charset="0"/>
              </a:rPr>
              <a:t>ФУНКЦИОНАЛ </a:t>
            </a:r>
            <a:r>
              <a:rPr lang="en-US" altLang="zh-CN" sz="1500" dirty="0">
                <a:solidFill>
                  <a:srgbClr val="FFFFFF"/>
                </a:solidFill>
                <a:latin typeface="Arial" pitchFamily="34" charset="0"/>
                <a:ea typeface="微软雅黑" pitchFamily="34" charset="-122"/>
                <a:cs typeface="Arial" pitchFamily="34" charset="0"/>
              </a:rPr>
              <a:t>HYPERMETRO</a:t>
            </a:r>
            <a:endParaRPr lang="zh-CN" altLang="en-US" sz="1500" dirty="0">
              <a:solidFill>
                <a:schemeClr val="bg1"/>
              </a:solidFill>
              <a:latin typeface="Arial" pitchFamily="34" charset="0"/>
              <a:ea typeface="微软雅黑" pitchFamily="34" charset="-122"/>
              <a:cs typeface="Arial" pitchFamily="34" charset="0"/>
            </a:endParaRPr>
          </a:p>
        </p:txBody>
      </p:sp>
      <p:sp>
        <p:nvSpPr>
          <p:cNvPr id="25" name="Freeform 9"/>
          <p:cNvSpPr>
            <a:spLocks/>
          </p:cNvSpPr>
          <p:nvPr/>
        </p:nvSpPr>
        <p:spPr bwMode="gray">
          <a:xfrm>
            <a:off x="1942908" y="2226325"/>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b="1" dirty="0">
              <a:latin typeface="Arial" pitchFamily="34" charset="0"/>
              <a:ea typeface="微软雅黑" pitchFamily="34" charset="-122"/>
              <a:cs typeface="Arial" pitchFamily="34" charset="0"/>
            </a:endParaRPr>
          </a:p>
        </p:txBody>
      </p:sp>
      <p:sp>
        <p:nvSpPr>
          <p:cNvPr id="26" name="Freeform 10"/>
          <p:cNvSpPr>
            <a:spLocks/>
          </p:cNvSpPr>
          <p:nvPr/>
        </p:nvSpPr>
        <p:spPr bwMode="gray">
          <a:xfrm>
            <a:off x="1416652" y="2226325"/>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dirty="0">
              <a:latin typeface="Arial" pitchFamily="34" charset="0"/>
              <a:ea typeface="微软雅黑" pitchFamily="34" charset="-122"/>
              <a:cs typeface="Arial" pitchFamily="34" charset="0"/>
            </a:endParaRPr>
          </a:p>
        </p:txBody>
      </p:sp>
      <p:sp>
        <p:nvSpPr>
          <p:cNvPr id="27" name="Freeform 11"/>
          <p:cNvSpPr>
            <a:spLocks/>
          </p:cNvSpPr>
          <p:nvPr/>
        </p:nvSpPr>
        <p:spPr bwMode="gray">
          <a:xfrm>
            <a:off x="1942908" y="3256850"/>
            <a:ext cx="3626703"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b="1" dirty="0">
              <a:latin typeface="Arial" pitchFamily="34" charset="0"/>
              <a:ea typeface="微软雅黑" pitchFamily="34" charset="-122"/>
              <a:cs typeface="Arial" pitchFamily="34" charset="0"/>
            </a:endParaRPr>
          </a:p>
        </p:txBody>
      </p:sp>
      <p:sp>
        <p:nvSpPr>
          <p:cNvPr id="28" name="Freeform 12"/>
          <p:cNvSpPr>
            <a:spLocks/>
          </p:cNvSpPr>
          <p:nvPr/>
        </p:nvSpPr>
        <p:spPr bwMode="gray">
          <a:xfrm>
            <a:off x="1416652" y="3256850"/>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pPr>
              <a:defRPr/>
            </a:pPr>
            <a:endParaRPr lang="zh-CN" altLang="en-US" dirty="0">
              <a:latin typeface="Arial" pitchFamily="34" charset="0"/>
              <a:ea typeface="微软雅黑" pitchFamily="34" charset="-122"/>
              <a:cs typeface="Arial" pitchFamily="34" charset="0"/>
            </a:endParaRPr>
          </a:p>
        </p:txBody>
      </p:sp>
      <p:sp>
        <p:nvSpPr>
          <p:cNvPr id="29" name="Text Box 13"/>
          <p:cNvSpPr txBox="1">
            <a:spLocks noChangeArrowheads="1"/>
          </p:cNvSpPr>
          <p:nvPr/>
        </p:nvSpPr>
        <p:spPr bwMode="gray">
          <a:xfrm>
            <a:off x="2019508" y="3255762"/>
            <a:ext cx="3569732" cy="438574"/>
          </a:xfrm>
          <a:prstGeom prst="rect">
            <a:avLst/>
          </a:prstGeom>
          <a:noFill/>
          <a:ln w="9525">
            <a:noFill/>
            <a:miter lim="800000"/>
            <a:headEnd/>
            <a:tailEnd/>
          </a:ln>
          <a:effectLst/>
        </p:spPr>
        <p:txBody>
          <a:bodyPr wrap="square" lIns="68570" tIns="34286" rIns="68570" bIns="34286">
            <a:spAutoFit/>
          </a:bodyPr>
          <a:lstStyle/>
          <a:p>
            <a:pPr lvl="0"/>
            <a:r>
              <a:rPr lang="ru-RU" altLang="zh-CN" sz="1200" dirty="0">
                <a:solidFill>
                  <a:srgbClr val="FFFFFF"/>
                </a:solidFill>
                <a:latin typeface="Arial" pitchFamily="34" charset="0"/>
                <a:ea typeface="微软雅黑" pitchFamily="34" charset="-122"/>
                <a:cs typeface="Arial" pitchFamily="34" charset="0"/>
              </a:rPr>
              <a:t>ВАРИАНТЫ РЕАЛИЗАЦИИ КАТАСТРОФОУСТОЙЧИВЫХ СЕРВИСОВ</a:t>
            </a:r>
          </a:p>
        </p:txBody>
      </p:sp>
      <p:sp>
        <p:nvSpPr>
          <p:cNvPr id="30" name="Text Box 14"/>
          <p:cNvSpPr txBox="1">
            <a:spLocks noChangeArrowheads="1"/>
          </p:cNvSpPr>
          <p:nvPr/>
        </p:nvSpPr>
        <p:spPr bwMode="gray">
          <a:xfrm>
            <a:off x="2019510" y="2270378"/>
            <a:ext cx="3203307" cy="300074"/>
          </a:xfrm>
          <a:prstGeom prst="rect">
            <a:avLst/>
          </a:prstGeom>
          <a:noFill/>
          <a:ln w="9525">
            <a:noFill/>
            <a:miter lim="800000"/>
            <a:headEnd/>
            <a:tailEnd/>
          </a:ln>
          <a:effectLst/>
        </p:spPr>
        <p:txBody>
          <a:bodyPr wrap="square" lIns="68570" tIns="34286" rIns="68570" bIns="34286">
            <a:spAutoFit/>
          </a:bodyPr>
          <a:lstStyle/>
          <a:p>
            <a:pPr lvl="0"/>
            <a:r>
              <a:rPr lang="ru-RU" altLang="zh-CN" sz="1500" dirty="0">
                <a:solidFill>
                  <a:srgbClr val="FFFFFF"/>
                </a:solidFill>
                <a:latin typeface="Arial" pitchFamily="34" charset="0"/>
                <a:ea typeface="微软雅黑" pitchFamily="34" charset="-122"/>
                <a:cs typeface="Arial" pitchFamily="34" charset="0"/>
              </a:rPr>
              <a:t>ОБЗОР ЛИНЕЙКИ СХД </a:t>
            </a:r>
            <a:r>
              <a:rPr lang="en-US" altLang="zh-CN" sz="1500" dirty="0">
                <a:solidFill>
                  <a:srgbClr val="FFFFFF"/>
                </a:solidFill>
                <a:latin typeface="Arial" pitchFamily="34" charset="0"/>
                <a:ea typeface="微软雅黑" pitchFamily="34" charset="-122"/>
                <a:cs typeface="Arial" pitchFamily="34" charset="0"/>
              </a:rPr>
              <a:t>HUAWEI</a:t>
            </a:r>
            <a:endParaRPr lang="zh-CN" altLang="en-US" sz="1500" dirty="0">
              <a:solidFill>
                <a:schemeClr val="bg1"/>
              </a:solidFill>
              <a:latin typeface="Arial" pitchFamily="34" charset="0"/>
              <a:ea typeface="微软雅黑" pitchFamily="34" charset="-122"/>
              <a:cs typeface="Arial" pitchFamily="34" charset="0"/>
            </a:endParaRPr>
          </a:p>
        </p:txBody>
      </p:sp>
      <p:sp>
        <p:nvSpPr>
          <p:cNvPr id="42" name="Text Box 16"/>
          <p:cNvSpPr txBox="1">
            <a:spLocks noChangeArrowheads="1"/>
          </p:cNvSpPr>
          <p:nvPr/>
        </p:nvSpPr>
        <p:spPr bwMode="gray">
          <a:xfrm>
            <a:off x="1555997" y="3221131"/>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4</a:t>
            </a:r>
          </a:p>
        </p:txBody>
      </p:sp>
      <p:sp>
        <p:nvSpPr>
          <p:cNvPr id="46" name="Text Box 17"/>
          <p:cNvSpPr txBox="1">
            <a:spLocks noChangeArrowheads="1"/>
          </p:cNvSpPr>
          <p:nvPr/>
        </p:nvSpPr>
        <p:spPr bwMode="gray">
          <a:xfrm>
            <a:off x="1555997" y="2197750"/>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2</a:t>
            </a:r>
          </a:p>
        </p:txBody>
      </p:sp>
      <p:sp>
        <p:nvSpPr>
          <p:cNvPr id="47" name="Text Box 18"/>
          <p:cNvSpPr txBox="1">
            <a:spLocks noChangeArrowheads="1"/>
          </p:cNvSpPr>
          <p:nvPr/>
        </p:nvSpPr>
        <p:spPr bwMode="gray">
          <a:xfrm>
            <a:off x="1555997" y="2703789"/>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3</a:t>
            </a:r>
          </a:p>
        </p:txBody>
      </p:sp>
      <p:sp>
        <p:nvSpPr>
          <p:cNvPr id="15" name="Freeform 6"/>
          <p:cNvSpPr>
            <a:spLocks/>
          </p:cNvSpPr>
          <p:nvPr/>
        </p:nvSpPr>
        <p:spPr bwMode="gray">
          <a:xfrm>
            <a:off x="1942908" y="1694957"/>
            <a:ext cx="3598901" cy="426244"/>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b="1" dirty="0">
              <a:latin typeface="Arial" pitchFamily="34" charset="0"/>
              <a:ea typeface="微软雅黑" pitchFamily="34" charset="-122"/>
              <a:cs typeface="Arial" pitchFamily="34" charset="0"/>
            </a:endParaRPr>
          </a:p>
        </p:txBody>
      </p:sp>
      <p:sp>
        <p:nvSpPr>
          <p:cNvPr id="16" name="Freeform 7"/>
          <p:cNvSpPr>
            <a:spLocks/>
          </p:cNvSpPr>
          <p:nvPr/>
        </p:nvSpPr>
        <p:spPr bwMode="gray">
          <a:xfrm>
            <a:off x="1416652" y="1694957"/>
            <a:ext cx="457200" cy="426244"/>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noFill/>
            <a:prstDash val="solid"/>
            <a:round/>
            <a:headEnd/>
            <a:tailEnd/>
          </a:ln>
          <a:effectLst/>
        </p:spPr>
        <p:txBody>
          <a:bodyPr wrap="none" lIns="68570" tIns="34286" rIns="68570" bIns="34286" anchor="ctr"/>
          <a:lstStyle/>
          <a:p>
            <a:endParaRPr lang="zh-CN" altLang="en-US" dirty="0">
              <a:latin typeface="Arial" pitchFamily="34" charset="0"/>
              <a:ea typeface="微软雅黑" pitchFamily="34" charset="-122"/>
              <a:cs typeface="Arial" pitchFamily="34" charset="0"/>
            </a:endParaRPr>
          </a:p>
        </p:txBody>
      </p:sp>
      <p:sp>
        <p:nvSpPr>
          <p:cNvPr id="17" name="Text Box 8"/>
          <p:cNvSpPr txBox="1">
            <a:spLocks noChangeArrowheads="1"/>
          </p:cNvSpPr>
          <p:nvPr/>
        </p:nvSpPr>
        <p:spPr bwMode="gray">
          <a:xfrm>
            <a:off x="2019514" y="1739010"/>
            <a:ext cx="3400298" cy="392407"/>
          </a:xfrm>
          <a:prstGeom prst="rect">
            <a:avLst/>
          </a:prstGeom>
          <a:noFill/>
          <a:ln w="9525">
            <a:noFill/>
            <a:miter lim="800000"/>
            <a:headEnd/>
            <a:tailEnd/>
          </a:ln>
          <a:effectLst/>
        </p:spPr>
        <p:txBody>
          <a:bodyPr wrap="square" lIns="68570" tIns="34286" rIns="68570" bIns="34286">
            <a:spAutoFit/>
          </a:bodyPr>
          <a:lstStyle/>
          <a:p>
            <a:r>
              <a:rPr lang="ru-RU" altLang="zh-CN" sz="1050" dirty="0">
                <a:solidFill>
                  <a:srgbClr val="FFFFFF"/>
                </a:solidFill>
                <a:latin typeface="Arial" pitchFamily="34" charset="0"/>
                <a:ea typeface="微软雅黑" pitchFamily="34" charset="-122"/>
                <a:cs typeface="Arial" pitchFamily="34" charset="0"/>
              </a:rPr>
              <a:t>ЭТАПЫ РАЗВИТИЯ КАТАСТРОФОУСТОЙЧИВЫХ РЕШЕНИЙ HUAWEI ДЛЯ СХД</a:t>
            </a:r>
            <a:endParaRPr lang="zh-CN" altLang="en-US" sz="1050" dirty="0">
              <a:solidFill>
                <a:srgbClr val="FFFFFF"/>
              </a:solidFill>
              <a:latin typeface="Arial" pitchFamily="34" charset="0"/>
              <a:ea typeface="微软雅黑" pitchFamily="34" charset="-122"/>
              <a:cs typeface="Arial" pitchFamily="34" charset="0"/>
            </a:endParaRPr>
          </a:p>
        </p:txBody>
      </p:sp>
      <p:sp>
        <p:nvSpPr>
          <p:cNvPr id="18" name="Text Box 18"/>
          <p:cNvSpPr txBox="1">
            <a:spLocks noChangeArrowheads="1"/>
          </p:cNvSpPr>
          <p:nvPr/>
        </p:nvSpPr>
        <p:spPr bwMode="gray">
          <a:xfrm>
            <a:off x="1549269" y="1656857"/>
            <a:ext cx="228600" cy="484740"/>
          </a:xfrm>
          <a:prstGeom prst="rect">
            <a:avLst/>
          </a:prstGeom>
          <a:noFill/>
          <a:ln w="9525">
            <a:noFill/>
            <a:miter lim="800000"/>
            <a:headEnd/>
            <a:tailEnd/>
          </a:ln>
          <a:effectLst/>
        </p:spPr>
        <p:txBody>
          <a:bodyPr lIns="68570" tIns="34286" rIns="68570" bIns="34286">
            <a:spAutoFit/>
          </a:bodyPr>
          <a:lstStyle/>
          <a:p>
            <a:pPr algn="ctr">
              <a:spcBef>
                <a:spcPct val="50000"/>
              </a:spcBef>
            </a:pPr>
            <a:r>
              <a:rPr lang="en-US" altLang="zh-CN" sz="2700" b="1" dirty="0">
                <a:solidFill>
                  <a:schemeClr val="bg1"/>
                </a:solidFill>
                <a:latin typeface="Arial" pitchFamily="34" charset="0"/>
                <a:ea typeface="微软雅黑" pitchFamily="34" charset="-122"/>
                <a:cs typeface="Arial" pitchFamily="34" charset="0"/>
              </a:rPr>
              <a:t>1</a:t>
            </a:r>
          </a:p>
        </p:txBody>
      </p:sp>
    </p:spTree>
    <p:extLst>
      <p:ext uri="{BB962C8B-B14F-4D97-AF65-F5344CB8AC3E}">
        <p14:creationId xmlns:p14="http://schemas.microsoft.com/office/powerpoint/2010/main" val="149873609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0000c9b2-5ce7-4834-a366-248481d89315"/>
          <p:cNvSpPr>
            <a:spLocks/>
          </p:cNvSpPr>
          <p:nvPr/>
        </p:nvSpPr>
        <p:spPr bwMode="auto">
          <a:xfrm>
            <a:off x="2325927" y="2319282"/>
            <a:ext cx="738869" cy="381571"/>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12700">
            <a:solidFill>
              <a:srgbClr val="777777"/>
            </a:solidFill>
            <a:round/>
            <a:headEnd/>
            <a:tailEnd/>
          </a:ln>
        </p:spPr>
        <p:txBody>
          <a:bodyPr lIns="51422" tIns="25711" rIns="51422" bIns="25711"/>
          <a:lstStyle/>
          <a:p>
            <a:pPr>
              <a:defRPr/>
            </a:pPr>
            <a:endParaRPr lang="zh-CN" altLang="en-US" sz="675" dirty="0">
              <a:ln>
                <a:solidFill>
                  <a:sysClr val="windowText" lastClr="000000"/>
                </a:solidFill>
              </a:ln>
              <a:solidFill>
                <a:srgbClr val="000000"/>
              </a:solidFill>
              <a:latin typeface="Arial" pitchFamily="34" charset="0"/>
              <a:ea typeface="微软雅黑" pitchFamily="34" charset="-122"/>
              <a:cs typeface="Arial" pitchFamily="34" charset="0"/>
            </a:endParaRPr>
          </a:p>
        </p:txBody>
      </p:sp>
      <p:sp>
        <p:nvSpPr>
          <p:cNvPr id="137" name="904df9fc-6459-41ee-8abd-1c1024278c0d"/>
          <p:cNvSpPr>
            <a:spLocks/>
          </p:cNvSpPr>
          <p:nvPr/>
        </p:nvSpPr>
        <p:spPr bwMode="auto">
          <a:xfrm>
            <a:off x="445692" y="2330712"/>
            <a:ext cx="738869" cy="381571"/>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12700">
            <a:solidFill>
              <a:srgbClr val="777777"/>
            </a:solidFill>
            <a:round/>
            <a:headEnd/>
            <a:tailEnd/>
          </a:ln>
        </p:spPr>
        <p:txBody>
          <a:bodyPr lIns="51422" tIns="25711" rIns="51422" bIns="25711"/>
          <a:lstStyle/>
          <a:p>
            <a:pPr>
              <a:defRPr/>
            </a:pPr>
            <a:endParaRPr lang="zh-CN" altLang="en-US" sz="675" dirty="0">
              <a:ln>
                <a:solidFill>
                  <a:sysClr val="windowText" lastClr="000000"/>
                </a:solidFill>
              </a:ln>
              <a:solidFill>
                <a:srgbClr val="000000"/>
              </a:solidFill>
              <a:latin typeface="Arial" pitchFamily="34" charset="0"/>
              <a:ea typeface="微软雅黑" pitchFamily="34" charset="-122"/>
              <a:cs typeface="Arial" pitchFamily="34" charset="0"/>
            </a:endParaRPr>
          </a:p>
        </p:txBody>
      </p:sp>
      <p:sp>
        <p:nvSpPr>
          <p:cNvPr id="97" name="0abc6038-a61f-428a-b258-53d6db567081"/>
          <p:cNvSpPr txBox="1">
            <a:spLocks/>
          </p:cNvSpPr>
          <p:nvPr/>
        </p:nvSpPr>
        <p:spPr>
          <a:xfrm>
            <a:off x="97901" y="760131"/>
            <a:ext cx="6457298" cy="353458"/>
          </a:xfrm>
          <a:prstGeom prst="rect">
            <a:avLst/>
          </a:prstGeom>
        </p:spPr>
        <p:txBody>
          <a:bodyPr lIns="68570" tIns="34286" rIns="68570" bIns="34286"/>
          <a:lstStyle/>
          <a:p>
            <a:pPr eaLnBrk="0" hangingPunct="0">
              <a:defRPr/>
            </a:pPr>
            <a:r>
              <a:rPr lang="en-US" altLang="zh-CN" sz="1650" b="1" dirty="0" err="1">
                <a:solidFill>
                  <a:srgbClr val="0080CB"/>
                </a:solidFill>
                <a:latin typeface="Arial" pitchFamily="34" charset="0"/>
                <a:ea typeface="微软雅黑" pitchFamily="34" charset="-122"/>
                <a:cs typeface="Arial" pitchFamily="34" charset="0"/>
              </a:rPr>
              <a:t>HyperMetro</a:t>
            </a:r>
            <a:r>
              <a:rPr lang="en-US" altLang="zh-CN" sz="1650" b="1" dirty="0">
                <a:solidFill>
                  <a:srgbClr val="0080CB"/>
                </a:solidFill>
                <a:latin typeface="Arial" pitchFamily="34" charset="0"/>
                <a:ea typeface="微软雅黑" pitchFamily="34" charset="-122"/>
                <a:cs typeface="Arial" pitchFamily="34" charset="0"/>
              </a:rPr>
              <a:t> (array active-active solution)</a:t>
            </a:r>
          </a:p>
        </p:txBody>
      </p:sp>
      <p:sp>
        <p:nvSpPr>
          <p:cNvPr id="311" name="TextBox 310"/>
          <p:cNvSpPr txBox="1"/>
          <p:nvPr/>
        </p:nvSpPr>
        <p:spPr>
          <a:xfrm>
            <a:off x="1431310" y="2221215"/>
            <a:ext cx="557213" cy="230832"/>
          </a:xfrm>
          <a:prstGeom prst="rect">
            <a:avLst/>
          </a:prstGeom>
          <a:noFill/>
        </p:spPr>
        <p:txBody>
          <a:bodyPr wrap="square" rtlCol="0">
            <a:spAutoFit/>
          </a:bodyPr>
          <a:lstStyle/>
          <a:p>
            <a:r>
              <a:rPr lang="en-US" altLang="zh-CN" sz="900" dirty="0">
                <a:latin typeface="Arial" pitchFamily="34" charset="0"/>
                <a:ea typeface="微软雅黑" pitchFamily="34" charset="-122"/>
                <a:cs typeface="Arial" pitchFamily="34" charset="0"/>
              </a:rPr>
              <a:t>  WAN</a:t>
            </a:r>
            <a:endParaRPr lang="zh-CN" altLang="en-US" sz="900" dirty="0">
              <a:latin typeface="Arial" pitchFamily="34" charset="0"/>
              <a:ea typeface="微软雅黑" pitchFamily="34" charset="-122"/>
              <a:cs typeface="Arial" pitchFamily="34" charset="0"/>
            </a:endParaRPr>
          </a:p>
        </p:txBody>
      </p:sp>
      <p:cxnSp>
        <p:nvCxnSpPr>
          <p:cNvPr id="344" name="直接连接符 343"/>
          <p:cNvCxnSpPr/>
          <p:nvPr/>
        </p:nvCxnSpPr>
        <p:spPr bwMode="auto">
          <a:xfrm>
            <a:off x="383229" y="1566574"/>
            <a:ext cx="854253" cy="7459"/>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5" name="dac5ca17-cd2b-440a-b868-2bb3118d0596"/>
          <p:cNvCxnSpPr/>
          <p:nvPr/>
        </p:nvCxnSpPr>
        <p:spPr bwMode="auto">
          <a:xfrm>
            <a:off x="623685" y="1574033"/>
            <a:ext cx="0" cy="141719"/>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6" name="1a661246-6c4b-4894-b870-5970559a6dd0"/>
          <p:cNvCxnSpPr/>
          <p:nvPr/>
        </p:nvCxnSpPr>
        <p:spPr bwMode="auto">
          <a:xfrm>
            <a:off x="1009681" y="1581492"/>
            <a:ext cx="0" cy="141719"/>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7" name="748c4c7e-bf5a-47cf-a48c-e4f6b074ee1b"/>
          <p:cNvSpPr/>
          <p:nvPr/>
        </p:nvSpPr>
        <p:spPr bwMode="auto">
          <a:xfrm>
            <a:off x="244018" y="1298765"/>
            <a:ext cx="1227593" cy="2204475"/>
          </a:xfrm>
          <a:prstGeom prst="round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663">
              <a:buClr>
                <a:srgbClr val="CC9900"/>
              </a:buClr>
              <a:buFont typeface="Wingdings" pitchFamily="2" charset="2"/>
              <a:buChar char="n"/>
            </a:pPr>
            <a:endParaRPr lang="zh-CN" altLang="en-US" dirty="0" smtClean="0">
              <a:latin typeface="Arial" pitchFamily="34" charset="0"/>
              <a:ea typeface="微软雅黑" pitchFamily="34" charset="-122"/>
              <a:cs typeface="Arial" pitchFamily="34" charset="0"/>
            </a:endParaRPr>
          </a:p>
        </p:txBody>
      </p:sp>
      <p:sp>
        <p:nvSpPr>
          <p:cNvPr id="348" name="94af74ab-83c0-423c-b4bd-69fad7769963"/>
          <p:cNvSpPr/>
          <p:nvPr/>
        </p:nvSpPr>
        <p:spPr bwMode="auto">
          <a:xfrm>
            <a:off x="579391" y="1238381"/>
            <a:ext cx="531535" cy="171555"/>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663">
              <a:buClr>
                <a:srgbClr val="CC9900"/>
              </a:buClr>
            </a:pPr>
            <a:endParaRPr lang="zh-CN" altLang="en-US" sz="750" dirty="0">
              <a:latin typeface="Arial" pitchFamily="34" charset="0"/>
              <a:ea typeface="微软雅黑" pitchFamily="34" charset="-122"/>
              <a:cs typeface="Arial" pitchFamily="34" charset="0"/>
            </a:endParaRPr>
          </a:p>
        </p:txBody>
      </p:sp>
      <p:sp>
        <p:nvSpPr>
          <p:cNvPr id="352" name="c66a78b0-c66e-4481-a125-791408aa19cc"/>
          <p:cNvSpPr txBox="1"/>
          <p:nvPr/>
        </p:nvSpPr>
        <p:spPr>
          <a:xfrm>
            <a:off x="554080" y="1226303"/>
            <a:ext cx="632780" cy="207749"/>
          </a:xfrm>
          <a:prstGeom prst="rect">
            <a:avLst/>
          </a:prstGeom>
          <a:noFill/>
        </p:spPr>
        <p:txBody>
          <a:bodyPr wrap="square" rtlCol="0">
            <a:spAutoFit/>
          </a:bodyPr>
          <a:lstStyle/>
          <a:p>
            <a:r>
              <a:rPr lang="en-US" altLang="zh-CN" sz="750" b="1" dirty="0">
                <a:latin typeface="Arial" pitchFamily="34" charset="0"/>
                <a:ea typeface="微软雅黑" pitchFamily="34" charset="-122"/>
                <a:cs typeface="Arial" pitchFamily="34" charset="0"/>
              </a:rPr>
              <a:t>DC A</a:t>
            </a:r>
            <a:endParaRPr lang="zh-CN" altLang="en-US" sz="750" b="1" dirty="0">
              <a:latin typeface="Arial" pitchFamily="34" charset="0"/>
              <a:ea typeface="微软雅黑" pitchFamily="34" charset="-122"/>
              <a:cs typeface="Arial" pitchFamily="34" charset="0"/>
            </a:endParaRPr>
          </a:p>
        </p:txBody>
      </p:sp>
      <p:sp>
        <p:nvSpPr>
          <p:cNvPr id="353" name="5beb1d91-4dd7-46af-a8ff-932e4c73ac32"/>
          <p:cNvSpPr txBox="1"/>
          <p:nvPr/>
        </p:nvSpPr>
        <p:spPr>
          <a:xfrm>
            <a:off x="262557" y="2841780"/>
            <a:ext cx="466143" cy="184666"/>
          </a:xfrm>
          <a:prstGeom prst="rect">
            <a:avLst/>
          </a:prstGeom>
          <a:noFill/>
        </p:spPr>
        <p:txBody>
          <a:bodyPr wrap="square" lIns="0" tIns="0" rIns="0" bIns="0" rtlCol="0">
            <a:spAutoFit/>
          </a:bodyPr>
          <a:lstStyle/>
          <a:p>
            <a:r>
              <a:rPr lang="en-US" altLang="zh-CN" sz="600" b="1" dirty="0">
                <a:latin typeface="Arial" pitchFamily="34" charset="0"/>
                <a:ea typeface="微软雅黑" pitchFamily="34" charset="-122"/>
                <a:cs typeface="Arial" pitchFamily="34" charset="0"/>
              </a:rPr>
              <a:t>Production </a:t>
            </a:r>
          </a:p>
          <a:p>
            <a:r>
              <a:rPr lang="en-US" altLang="zh-CN" sz="600" b="1" dirty="0">
                <a:latin typeface="Arial" pitchFamily="34" charset="0"/>
                <a:ea typeface="微软雅黑" pitchFamily="34" charset="-122"/>
                <a:cs typeface="Arial" pitchFamily="34" charset="0"/>
              </a:rPr>
              <a:t>storage</a:t>
            </a:r>
          </a:p>
        </p:txBody>
      </p:sp>
      <p:sp>
        <p:nvSpPr>
          <p:cNvPr id="354" name="c5541569-613a-4d8d-89bf-5afd966aed54"/>
          <p:cNvSpPr txBox="1"/>
          <p:nvPr/>
        </p:nvSpPr>
        <p:spPr>
          <a:xfrm>
            <a:off x="1437243" y="2883814"/>
            <a:ext cx="729727" cy="276999"/>
          </a:xfrm>
          <a:prstGeom prst="rect">
            <a:avLst/>
          </a:prstGeom>
          <a:noFill/>
        </p:spPr>
        <p:txBody>
          <a:bodyPr wrap="square" rtlCol="0">
            <a:spAutoFit/>
          </a:bodyPr>
          <a:lstStyle/>
          <a:p>
            <a:pPr algn="ctr"/>
            <a:r>
              <a:rPr lang="en-US" altLang="zh-CN" sz="600" dirty="0">
                <a:latin typeface="Arial" pitchFamily="34" charset="0"/>
                <a:ea typeface="微软雅黑" pitchFamily="34" charset="-122"/>
                <a:cs typeface="Arial" pitchFamily="34" charset="0"/>
              </a:rPr>
              <a:t>Synchronous mirroring</a:t>
            </a:r>
          </a:p>
        </p:txBody>
      </p:sp>
      <p:cxnSp>
        <p:nvCxnSpPr>
          <p:cNvPr id="355" name="a54369e0-36d5-4afe-b78c-14ceab76c006"/>
          <p:cNvCxnSpPr>
            <a:stCxn id="89" idx="0"/>
          </p:cNvCxnSpPr>
          <p:nvPr/>
        </p:nvCxnSpPr>
        <p:spPr bwMode="auto">
          <a:xfrm flipH="1" flipV="1">
            <a:off x="817974" y="3180394"/>
            <a:ext cx="986673" cy="466665"/>
          </a:xfrm>
          <a:prstGeom prst="line">
            <a:avLst/>
          </a:prstGeom>
          <a:noFill/>
          <a:ln w="15875">
            <a:solidFill>
              <a:srgbClr val="0070C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6" name="36143332-25d0-471f-aefd-53b64488ac1c"/>
          <p:cNvCxnSpPr>
            <a:endCxn id="89" idx="0"/>
          </p:cNvCxnSpPr>
          <p:nvPr/>
        </p:nvCxnSpPr>
        <p:spPr bwMode="auto">
          <a:xfrm flipH="1">
            <a:off x="1804647" y="3172537"/>
            <a:ext cx="909994" cy="474523"/>
          </a:xfrm>
          <a:prstGeom prst="line">
            <a:avLst/>
          </a:prstGeom>
          <a:noFill/>
          <a:ln w="15875">
            <a:solidFill>
              <a:srgbClr val="0070C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7" name="1574bb68-45b6-4bad-8a4a-96645d9aebb2"/>
          <p:cNvSpPr txBox="1"/>
          <p:nvPr/>
        </p:nvSpPr>
        <p:spPr>
          <a:xfrm>
            <a:off x="1367180" y="3781739"/>
            <a:ext cx="894500" cy="184666"/>
          </a:xfrm>
          <a:prstGeom prst="rect">
            <a:avLst/>
          </a:prstGeom>
          <a:noFill/>
        </p:spPr>
        <p:txBody>
          <a:bodyPr wrap="square" rtlCol="0">
            <a:spAutoFit/>
          </a:bodyPr>
          <a:lstStyle/>
          <a:p>
            <a:pPr algn="ctr"/>
            <a:r>
              <a:rPr lang="en-US" altLang="zh-CN" sz="600" b="1" dirty="0">
                <a:latin typeface="Arial" pitchFamily="34" charset="0"/>
                <a:ea typeface="微软雅黑" pitchFamily="34" charset="-122"/>
                <a:cs typeface="Arial" pitchFamily="34" charset="0"/>
              </a:rPr>
              <a:t>Arbitration device</a:t>
            </a:r>
          </a:p>
        </p:txBody>
      </p:sp>
      <p:cxnSp>
        <p:nvCxnSpPr>
          <p:cNvPr id="319" name="直接连接符 318"/>
          <p:cNvCxnSpPr/>
          <p:nvPr/>
        </p:nvCxnSpPr>
        <p:spPr bwMode="auto">
          <a:xfrm>
            <a:off x="2269180" y="1573718"/>
            <a:ext cx="854249" cy="7459"/>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0" name="39267651-7b95-483d-88a0-f1cfc3d8078e"/>
          <p:cNvCxnSpPr/>
          <p:nvPr/>
        </p:nvCxnSpPr>
        <p:spPr bwMode="auto">
          <a:xfrm>
            <a:off x="2509635" y="1581178"/>
            <a:ext cx="0" cy="141719"/>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1" name="9aaa2381-5498-4b51-91f7-c48d164b8cbd"/>
          <p:cNvCxnSpPr/>
          <p:nvPr/>
        </p:nvCxnSpPr>
        <p:spPr bwMode="auto">
          <a:xfrm>
            <a:off x="2895629" y="1588636"/>
            <a:ext cx="0" cy="141719"/>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2" name="39e1ef4b-e28e-404e-8d42-ee002b52d71a"/>
          <p:cNvSpPr/>
          <p:nvPr/>
        </p:nvSpPr>
        <p:spPr bwMode="auto">
          <a:xfrm>
            <a:off x="2129969" y="1349951"/>
            <a:ext cx="1227587" cy="2153289"/>
          </a:xfrm>
          <a:prstGeom prst="round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663">
              <a:buClr>
                <a:srgbClr val="CC9900"/>
              </a:buClr>
              <a:buFont typeface="Wingdings" pitchFamily="2" charset="2"/>
              <a:buChar char="n"/>
            </a:pPr>
            <a:endParaRPr lang="zh-CN" altLang="en-US" dirty="0" smtClean="0">
              <a:latin typeface="Arial" pitchFamily="34" charset="0"/>
              <a:ea typeface="微软雅黑" pitchFamily="34" charset="-122"/>
              <a:cs typeface="Arial" pitchFamily="34" charset="0"/>
            </a:endParaRPr>
          </a:p>
        </p:txBody>
      </p:sp>
      <p:sp>
        <p:nvSpPr>
          <p:cNvPr id="323" name="6ce9b92e-6c8a-40a8-88e1-6d2f798caf75"/>
          <p:cNvSpPr/>
          <p:nvPr/>
        </p:nvSpPr>
        <p:spPr bwMode="auto">
          <a:xfrm>
            <a:off x="2465340" y="1245526"/>
            <a:ext cx="531533" cy="171555"/>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663">
              <a:buClr>
                <a:srgbClr val="CC9900"/>
              </a:buClr>
            </a:pPr>
            <a:endParaRPr lang="zh-CN" altLang="en-US" sz="750" dirty="0">
              <a:latin typeface="Arial" pitchFamily="34" charset="0"/>
              <a:ea typeface="微软雅黑" pitchFamily="34" charset="-122"/>
              <a:cs typeface="Arial" pitchFamily="34" charset="0"/>
            </a:endParaRPr>
          </a:p>
        </p:txBody>
      </p:sp>
      <p:sp>
        <p:nvSpPr>
          <p:cNvPr id="327" name="2147b2fc-5908-490a-9931-7c94550ff93d"/>
          <p:cNvSpPr txBox="1"/>
          <p:nvPr/>
        </p:nvSpPr>
        <p:spPr>
          <a:xfrm>
            <a:off x="2440030" y="1228404"/>
            <a:ext cx="632777" cy="207749"/>
          </a:xfrm>
          <a:prstGeom prst="rect">
            <a:avLst/>
          </a:prstGeom>
          <a:noFill/>
        </p:spPr>
        <p:txBody>
          <a:bodyPr wrap="square" rtlCol="0">
            <a:spAutoFit/>
          </a:bodyPr>
          <a:lstStyle/>
          <a:p>
            <a:r>
              <a:rPr lang="en-US" altLang="zh-CN" sz="750" b="1" dirty="0">
                <a:latin typeface="Arial" pitchFamily="34" charset="0"/>
                <a:ea typeface="微软雅黑" pitchFamily="34" charset="-122"/>
                <a:cs typeface="Arial" pitchFamily="34" charset="0"/>
              </a:rPr>
              <a:t>DC B</a:t>
            </a:r>
            <a:endParaRPr lang="zh-CN" altLang="en-US" sz="750" b="1" dirty="0">
              <a:latin typeface="Arial" pitchFamily="34" charset="0"/>
              <a:ea typeface="微软雅黑" pitchFamily="34" charset="-122"/>
              <a:cs typeface="Arial" pitchFamily="34" charset="0"/>
            </a:endParaRPr>
          </a:p>
        </p:txBody>
      </p:sp>
      <p:sp>
        <p:nvSpPr>
          <p:cNvPr id="328" name="9a7f84e1-8813-4f39-8fd0-9a774e30db22"/>
          <p:cNvSpPr txBox="1"/>
          <p:nvPr/>
        </p:nvSpPr>
        <p:spPr>
          <a:xfrm>
            <a:off x="2895629" y="2844531"/>
            <a:ext cx="463172" cy="184666"/>
          </a:xfrm>
          <a:prstGeom prst="rect">
            <a:avLst/>
          </a:prstGeom>
          <a:noFill/>
        </p:spPr>
        <p:txBody>
          <a:bodyPr wrap="square" lIns="0" tIns="0" rIns="0" bIns="0" rtlCol="0">
            <a:spAutoFit/>
          </a:bodyPr>
          <a:lstStyle/>
          <a:p>
            <a:r>
              <a:rPr lang="en-US" altLang="zh-CN" sz="600" b="1" dirty="0">
                <a:latin typeface="Arial" pitchFamily="34" charset="0"/>
                <a:ea typeface="微软雅黑" pitchFamily="34" charset="-122"/>
                <a:cs typeface="Arial" pitchFamily="34" charset="0"/>
              </a:rPr>
              <a:t>Production </a:t>
            </a:r>
          </a:p>
          <a:p>
            <a:r>
              <a:rPr lang="en-US" altLang="zh-CN" sz="600" b="1" dirty="0">
                <a:latin typeface="Arial" pitchFamily="34" charset="0"/>
                <a:ea typeface="微软雅黑" pitchFamily="34" charset="-122"/>
                <a:cs typeface="Arial" pitchFamily="34" charset="0"/>
              </a:rPr>
              <a:t>storage</a:t>
            </a:r>
            <a:endParaRPr lang="zh-CN" altLang="en-US" sz="600" b="1" dirty="0">
              <a:latin typeface="Arial" pitchFamily="34" charset="0"/>
              <a:ea typeface="微软雅黑" pitchFamily="34" charset="-122"/>
              <a:cs typeface="Arial" pitchFamily="34" charset="0"/>
            </a:endParaRPr>
          </a:p>
        </p:txBody>
      </p:sp>
      <p:sp>
        <p:nvSpPr>
          <p:cNvPr id="330" name="5054aa37-c174-4ec8-85be-38a41a6a49da"/>
          <p:cNvSpPr txBox="1"/>
          <p:nvPr/>
        </p:nvSpPr>
        <p:spPr>
          <a:xfrm>
            <a:off x="2496980" y="2401658"/>
            <a:ext cx="411305" cy="323165"/>
          </a:xfrm>
          <a:prstGeom prst="rect">
            <a:avLst/>
          </a:prstGeom>
          <a:noFill/>
        </p:spPr>
        <p:txBody>
          <a:bodyPr wrap="square" rtlCol="0">
            <a:spAutoFit/>
          </a:bodyPr>
          <a:lstStyle/>
          <a:p>
            <a:r>
              <a:rPr lang="en-US" altLang="zh-CN" sz="750" dirty="0">
                <a:solidFill>
                  <a:schemeClr val="bg1"/>
                </a:solidFill>
                <a:latin typeface="Arial" pitchFamily="34" charset="0"/>
                <a:ea typeface="微软雅黑" pitchFamily="34" charset="-122"/>
                <a:cs typeface="Arial" pitchFamily="34" charset="0"/>
              </a:rPr>
              <a:t>  SAN</a:t>
            </a:r>
            <a:endParaRPr lang="zh-CN" altLang="en-US" sz="750" dirty="0">
              <a:solidFill>
                <a:schemeClr val="bg1"/>
              </a:solidFill>
              <a:latin typeface="Arial" pitchFamily="34" charset="0"/>
              <a:ea typeface="微软雅黑" pitchFamily="34" charset="-122"/>
              <a:cs typeface="Arial" pitchFamily="34" charset="0"/>
            </a:endParaRPr>
          </a:p>
        </p:txBody>
      </p:sp>
      <p:sp>
        <p:nvSpPr>
          <p:cNvPr id="314" name="8d32a0ad-23fb-4065-bf79-262ba4170dd0"/>
          <p:cNvSpPr/>
          <p:nvPr/>
        </p:nvSpPr>
        <p:spPr bwMode="auto">
          <a:xfrm>
            <a:off x="359748" y="1632094"/>
            <a:ext cx="2836069" cy="576263"/>
          </a:xfrm>
          <a:prstGeom prst="roundRect">
            <a:avLst/>
          </a:prstGeom>
          <a:noFill/>
          <a:ln w="25400">
            <a:solidFill>
              <a:schemeClr val="accent1">
                <a:lumMod val="60000"/>
                <a:lumOff val="40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663">
              <a:buClr>
                <a:srgbClr val="CC9900"/>
              </a:buClr>
              <a:buFont typeface="Wingdings" pitchFamily="2" charset="2"/>
              <a:buChar char="n"/>
            </a:pPr>
            <a:endParaRPr lang="zh-CN" altLang="en-US" dirty="0" smtClean="0">
              <a:latin typeface="Arial" pitchFamily="34" charset="0"/>
              <a:ea typeface="微软雅黑" pitchFamily="34" charset="-122"/>
              <a:cs typeface="Arial" pitchFamily="34" charset="0"/>
            </a:endParaRPr>
          </a:p>
        </p:txBody>
      </p:sp>
      <p:sp>
        <p:nvSpPr>
          <p:cNvPr id="315" name="1dfd27ca-5391-445e-9540-2139323b8547"/>
          <p:cNvSpPr/>
          <p:nvPr/>
        </p:nvSpPr>
        <p:spPr bwMode="auto">
          <a:xfrm>
            <a:off x="1169197" y="2984169"/>
            <a:ext cx="1221581" cy="207659"/>
          </a:xfrm>
          <a:prstGeom prst="leftRightArrow">
            <a:avLst/>
          </a:prstGeom>
          <a:solidFill>
            <a:schemeClr val="accent1">
              <a:lumMod val="60000"/>
              <a:lumOff val="40000"/>
            </a:schemeClr>
          </a:solidFill>
          <a:ln w="38100">
            <a:solidFill>
              <a:schemeClr val="tx2">
                <a:lumMod val="20000"/>
                <a:lumOff val="8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663">
              <a:buClr>
                <a:srgbClr val="CC9900"/>
              </a:buClr>
              <a:buFont typeface="Wingdings" pitchFamily="2" charset="2"/>
              <a:buChar char="n"/>
            </a:pPr>
            <a:endParaRPr lang="zh-CN" altLang="en-US" dirty="0" smtClean="0">
              <a:latin typeface="Arial" pitchFamily="34" charset="0"/>
              <a:ea typeface="微软雅黑" pitchFamily="34" charset="-122"/>
              <a:cs typeface="Arial" pitchFamily="34" charset="0"/>
            </a:endParaRPr>
          </a:p>
        </p:txBody>
      </p:sp>
      <p:sp>
        <p:nvSpPr>
          <p:cNvPr id="370" name="9157ef41-3311-4636-b814-687f8b0b22c7"/>
          <p:cNvSpPr>
            <a:spLocks/>
          </p:cNvSpPr>
          <p:nvPr/>
        </p:nvSpPr>
        <p:spPr bwMode="auto">
          <a:xfrm>
            <a:off x="1204469" y="3340894"/>
            <a:ext cx="324293" cy="178709"/>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2">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latin typeface="Arial" pitchFamily="34" charset="0"/>
              <a:ea typeface="微软雅黑" pitchFamily="34" charset="-122"/>
              <a:cs typeface="Arial" pitchFamily="34" charset="0"/>
            </a:endParaRPr>
          </a:p>
        </p:txBody>
      </p:sp>
      <p:sp>
        <p:nvSpPr>
          <p:cNvPr id="371" name="8c6dceb3-232f-40ef-99cf-400a13188281"/>
          <p:cNvSpPr txBox="1"/>
          <p:nvPr/>
        </p:nvSpPr>
        <p:spPr>
          <a:xfrm>
            <a:off x="1264245" y="3373355"/>
            <a:ext cx="490570" cy="161583"/>
          </a:xfrm>
          <a:prstGeom prst="rect">
            <a:avLst/>
          </a:prstGeom>
          <a:noFill/>
        </p:spPr>
        <p:txBody>
          <a:bodyPr wrap="square" lIns="0" tIns="0" rIns="0" bIns="0" rtlCol="0">
            <a:spAutoFit/>
          </a:bodyPr>
          <a:lstStyle/>
          <a:p>
            <a:r>
              <a:rPr lang="en-US" altLang="zh-CN" sz="525" dirty="0">
                <a:latin typeface="Arial" pitchFamily="34" charset="0"/>
                <a:ea typeface="微软雅黑" pitchFamily="34" charset="-122"/>
                <a:cs typeface="Arial" pitchFamily="34" charset="0"/>
              </a:rPr>
              <a:t> IP</a:t>
            </a:r>
          </a:p>
          <a:p>
            <a:r>
              <a:rPr lang="en-US" altLang="zh-CN" sz="525" dirty="0">
                <a:latin typeface="Arial" pitchFamily="34" charset="0"/>
                <a:ea typeface="微软雅黑" pitchFamily="34" charset="-122"/>
                <a:cs typeface="Arial" pitchFamily="34" charset="0"/>
              </a:rPr>
              <a:t>network</a:t>
            </a:r>
            <a:endParaRPr lang="zh-CN" altLang="en-US" sz="525" dirty="0">
              <a:latin typeface="Arial" pitchFamily="34" charset="0"/>
              <a:ea typeface="微软雅黑" pitchFamily="34" charset="-122"/>
              <a:cs typeface="Arial" pitchFamily="34" charset="0"/>
            </a:endParaRPr>
          </a:p>
        </p:txBody>
      </p:sp>
      <p:sp>
        <p:nvSpPr>
          <p:cNvPr id="372" name="24130480-0498-4d95-bd17-1bc8994229ad"/>
          <p:cNvSpPr>
            <a:spLocks/>
          </p:cNvSpPr>
          <p:nvPr/>
        </p:nvSpPr>
        <p:spPr bwMode="auto">
          <a:xfrm>
            <a:off x="2129491" y="3314701"/>
            <a:ext cx="327401" cy="189683"/>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2">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dirty="0">
              <a:solidFill>
                <a:schemeClr val="bg1"/>
              </a:solidFill>
              <a:latin typeface="Arial" pitchFamily="34" charset="0"/>
              <a:ea typeface="微软雅黑" pitchFamily="34" charset="-122"/>
              <a:cs typeface="Arial" pitchFamily="34" charset="0"/>
            </a:endParaRPr>
          </a:p>
        </p:txBody>
      </p:sp>
      <p:sp>
        <p:nvSpPr>
          <p:cNvPr id="374" name="d45a2705-1d0e-4cc2-8006-93e4f04b8f6b"/>
          <p:cNvSpPr txBox="1"/>
          <p:nvPr/>
        </p:nvSpPr>
        <p:spPr>
          <a:xfrm>
            <a:off x="1426544" y="1599642"/>
            <a:ext cx="842636" cy="646331"/>
          </a:xfrm>
          <a:prstGeom prst="rect">
            <a:avLst/>
          </a:prstGeom>
          <a:noFill/>
        </p:spPr>
        <p:txBody>
          <a:bodyPr wrap="square" rtlCol="0">
            <a:spAutoFit/>
          </a:bodyPr>
          <a:lstStyle/>
          <a:p>
            <a:pPr algn="ctr"/>
            <a:r>
              <a:rPr lang="en-US" altLang="zh-CN" sz="600" dirty="0">
                <a:latin typeface="Arial" pitchFamily="34" charset="0"/>
                <a:ea typeface="微软雅黑" pitchFamily="34" charset="-122"/>
                <a:cs typeface="Arial" pitchFamily="34" charset="0"/>
              </a:rPr>
              <a:t>Oracle </a:t>
            </a:r>
            <a:r>
              <a:rPr lang="en-US" altLang="zh-CN" sz="600" dirty="0" err="1">
                <a:latin typeface="Arial" pitchFamily="34" charset="0"/>
                <a:ea typeface="微软雅黑" pitchFamily="34" charset="-122"/>
                <a:cs typeface="Arial" pitchFamily="34" charset="0"/>
              </a:rPr>
              <a:t>RAC</a:t>
            </a:r>
            <a:r>
              <a:rPr lang="en-US" altLang="zh-CN" sz="600" dirty="0">
                <a:latin typeface="Arial" pitchFamily="34" charset="0"/>
                <a:ea typeface="微软雅黑" pitchFamily="34" charset="-122"/>
                <a:cs typeface="Arial" pitchFamily="34" charset="0"/>
              </a:rPr>
              <a:t>/VMware </a:t>
            </a:r>
            <a:r>
              <a:rPr lang="en-US" altLang="zh-CN" sz="600" dirty="0" err="1">
                <a:latin typeface="Arial" pitchFamily="34" charset="0"/>
                <a:ea typeface="微软雅黑" pitchFamily="34" charset="-122"/>
                <a:cs typeface="Arial" pitchFamily="34" charset="0"/>
              </a:rPr>
              <a:t>vSphere</a:t>
            </a:r>
            <a:endParaRPr lang="en-US" altLang="zh-CN" sz="600" dirty="0">
              <a:latin typeface="Arial" pitchFamily="34" charset="0"/>
              <a:ea typeface="微软雅黑" pitchFamily="34" charset="-122"/>
              <a:cs typeface="Arial" pitchFamily="34" charset="0"/>
            </a:endParaRPr>
          </a:p>
          <a:p>
            <a:pPr algn="ctr"/>
            <a:r>
              <a:rPr lang="en-US" altLang="zh-CN" sz="600" dirty="0">
                <a:latin typeface="Arial" pitchFamily="34" charset="0"/>
                <a:ea typeface="微软雅黑" pitchFamily="34" charset="-122"/>
                <a:cs typeface="Arial" pitchFamily="34" charset="0"/>
              </a:rPr>
              <a:t>/FusionSphere cluster</a:t>
            </a:r>
          </a:p>
          <a:p>
            <a:pPr algn="ctr"/>
            <a:r>
              <a:rPr lang="en-US" altLang="zh-CN" sz="600" dirty="0">
                <a:latin typeface="Arial" pitchFamily="34" charset="0"/>
                <a:ea typeface="微软雅黑" pitchFamily="34" charset="-122"/>
                <a:cs typeface="Arial" pitchFamily="34" charset="0"/>
              </a:rPr>
              <a:t>…</a:t>
            </a:r>
          </a:p>
        </p:txBody>
      </p:sp>
      <p:cxnSp>
        <p:nvCxnSpPr>
          <p:cNvPr id="385" name="1327b6eb-6693-459b-8b3a-b06069743d17"/>
          <p:cNvCxnSpPr/>
          <p:nvPr/>
        </p:nvCxnSpPr>
        <p:spPr bwMode="auto">
          <a:xfrm>
            <a:off x="1799438" y="1233488"/>
            <a:ext cx="0" cy="2133775"/>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386" name="7427906d-de40-4277-aeca-b4ba7a31622f"/>
          <p:cNvCxnSpPr/>
          <p:nvPr/>
        </p:nvCxnSpPr>
        <p:spPr bwMode="auto">
          <a:xfrm flipH="1">
            <a:off x="355572" y="3387165"/>
            <a:ext cx="1447100" cy="604007"/>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387" name="41dbd6bc-1a71-40ce-a8c1-72f5c12c7167"/>
          <p:cNvCxnSpPr/>
          <p:nvPr/>
        </p:nvCxnSpPr>
        <p:spPr bwMode="auto">
          <a:xfrm>
            <a:off x="1799440" y="3384948"/>
            <a:ext cx="1447100" cy="604007"/>
          </a:xfrm>
          <a:prstGeom prst="line">
            <a:avLst/>
          </a:prstGeom>
          <a:solidFill>
            <a:schemeClr val="accent1"/>
          </a:solidFill>
          <a:ln w="9525" cap="flat" cmpd="sng" algn="ctr">
            <a:solidFill>
              <a:schemeClr val="tx1"/>
            </a:solidFill>
            <a:prstDash val="sysDot"/>
            <a:round/>
            <a:headEnd type="none" w="med" len="med"/>
            <a:tailEnd type="none" w="med" len="med"/>
          </a:ln>
          <a:effectLst/>
        </p:spPr>
      </p:cxnSp>
      <p:sp>
        <p:nvSpPr>
          <p:cNvPr id="389" name="c1d34d61-7747-4b02-a859-4eefadcada09"/>
          <p:cNvSpPr/>
          <p:nvPr/>
        </p:nvSpPr>
        <p:spPr bwMode="auto">
          <a:xfrm>
            <a:off x="3375309" y="1301994"/>
            <a:ext cx="3375000" cy="704083"/>
          </a:xfrm>
          <a:prstGeom prst="round2SameRect">
            <a:avLst>
              <a:gd name="adj1" fmla="val 0"/>
              <a:gd name="adj2" fmla="val 0"/>
            </a:avLst>
          </a:prstGeom>
          <a:solidFill>
            <a:srgbClr val="F9F9F9"/>
          </a:solidFill>
          <a:ln w="9525" algn="ctr">
            <a:noFill/>
            <a:round/>
            <a:headEnd/>
            <a:tailEnd/>
          </a:ln>
          <a:effectLst>
            <a:outerShdw blurRad="50800" dist="38100" dir="2700000" algn="tl" rotWithShape="0">
              <a:prstClr val="black">
                <a:alpha val="40000"/>
              </a:prstClr>
            </a:outerShdw>
            <a:softEdge rad="12700"/>
          </a:effectLst>
        </p:spPr>
        <p:txBody>
          <a:bodyPr wrap="square" lIns="68570" tIns="34286" rIns="68570" bIns="34286" anchor="t" anchorCtr="0"/>
          <a:lstStyle/>
          <a:p>
            <a:pPr marL="114314" lvl="1" indent="-114314" defTabSz="685703" eaLnBrk="0" hangingPunct="0">
              <a:buClr>
                <a:srgbClr val="000000">
                  <a:lumMod val="75000"/>
                  <a:lumOff val="25000"/>
                </a:srgbClr>
              </a:buClr>
              <a:buSzPct val="80000"/>
              <a:buFont typeface="Wingdings" pitchFamily="2" charset="2"/>
              <a:buChar char="Ø"/>
              <a:defRPr/>
            </a:pPr>
            <a:r>
              <a:rPr lang="en-US" altLang="zh-CN" sz="825" dirty="0" err="1">
                <a:latin typeface="Arial" pitchFamily="34" charset="0"/>
                <a:ea typeface="微软雅黑" pitchFamily="34" charset="-122"/>
                <a:cs typeface="Arial" pitchFamily="34" charset="0"/>
              </a:rPr>
              <a:t>LUNs</a:t>
            </a:r>
            <a:r>
              <a:rPr lang="en-US" altLang="zh-CN" sz="825" dirty="0">
                <a:latin typeface="Arial" pitchFamily="34" charset="0"/>
                <a:ea typeface="微软雅黑" pitchFamily="34" charset="-122"/>
                <a:cs typeface="Arial" pitchFamily="34" charset="0"/>
              </a:rPr>
              <a:t> in the 2 storage arrays in </a:t>
            </a:r>
            <a:r>
              <a:rPr lang="en-US" altLang="zh-CN" sz="825" dirty="0" err="1">
                <a:latin typeface="Arial" pitchFamily="34" charset="0"/>
                <a:ea typeface="微软雅黑" pitchFamily="34" charset="-122"/>
                <a:cs typeface="Arial" pitchFamily="34" charset="0"/>
              </a:rPr>
              <a:t>DCs</a:t>
            </a:r>
            <a:r>
              <a:rPr lang="en-US" altLang="zh-CN" sz="825" dirty="0">
                <a:latin typeface="Arial" pitchFamily="34" charset="0"/>
                <a:ea typeface="微软雅黑" pitchFamily="34" charset="-122"/>
                <a:cs typeface="Arial" pitchFamily="34" charset="0"/>
              </a:rPr>
              <a:t> A and B form a </a:t>
            </a:r>
            <a:r>
              <a:rPr lang="en-US" altLang="zh-CN" sz="825" dirty="0" err="1">
                <a:latin typeface="Arial" pitchFamily="34" charset="0"/>
                <a:ea typeface="微软雅黑" pitchFamily="34" charset="-122"/>
                <a:cs typeface="Arial" pitchFamily="34" charset="0"/>
              </a:rPr>
              <a:t>HyperMetro</a:t>
            </a:r>
            <a:r>
              <a:rPr lang="en-US" altLang="zh-CN" sz="825" dirty="0">
                <a:latin typeface="Arial" pitchFamily="34" charset="0"/>
                <a:ea typeface="微软雅黑" pitchFamily="34" charset="-122"/>
                <a:cs typeface="Arial" pitchFamily="34" charset="0"/>
              </a:rPr>
              <a:t> pair. The </a:t>
            </a:r>
            <a:r>
              <a:rPr lang="en-US" altLang="zh-CN" sz="825" dirty="0" err="1">
                <a:latin typeface="Arial" pitchFamily="34" charset="0"/>
                <a:ea typeface="微软雅黑" pitchFamily="34" charset="-122"/>
                <a:cs typeface="Arial" pitchFamily="34" charset="0"/>
              </a:rPr>
              <a:t>LUNs</a:t>
            </a:r>
            <a:r>
              <a:rPr lang="en-US" altLang="zh-CN" sz="825" dirty="0">
                <a:latin typeface="Arial" pitchFamily="34" charset="0"/>
                <a:ea typeface="微软雅黑" pitchFamily="34" charset="-122"/>
                <a:cs typeface="Arial" pitchFamily="34" charset="0"/>
              </a:rPr>
              <a:t> are represented with the same </a:t>
            </a:r>
            <a:r>
              <a:rPr lang="en-US" altLang="zh-CN" sz="825" dirty="0" err="1">
                <a:latin typeface="Arial" pitchFamily="34" charset="0"/>
                <a:ea typeface="微软雅黑" pitchFamily="34" charset="-122"/>
                <a:cs typeface="Arial" pitchFamily="34" charset="0"/>
              </a:rPr>
              <a:t>LUN</a:t>
            </a:r>
            <a:r>
              <a:rPr lang="en-US" altLang="zh-CN" sz="825" dirty="0">
                <a:latin typeface="Arial" pitchFamily="34" charset="0"/>
                <a:ea typeface="微软雅黑" pitchFamily="34" charset="-122"/>
                <a:cs typeface="Arial" pitchFamily="34" charset="0"/>
              </a:rPr>
              <a:t> </a:t>
            </a:r>
            <a:r>
              <a:rPr lang="en-US" altLang="zh-CN" sz="825" dirty="0" err="1">
                <a:latin typeface="Arial" pitchFamily="34" charset="0"/>
                <a:ea typeface="微软雅黑" pitchFamily="34" charset="-122"/>
                <a:cs typeface="Arial" pitchFamily="34" charset="0"/>
              </a:rPr>
              <a:t>WWN</a:t>
            </a:r>
            <a:r>
              <a:rPr lang="en-US" altLang="zh-CN" sz="825" dirty="0">
                <a:latin typeface="Arial" pitchFamily="34" charset="0"/>
                <a:ea typeface="微软雅黑" pitchFamily="34" charset="-122"/>
                <a:cs typeface="Arial" pitchFamily="34" charset="0"/>
              </a:rPr>
              <a:t> on and recognized as the same </a:t>
            </a:r>
            <a:r>
              <a:rPr lang="en-US" altLang="zh-CN" sz="825" dirty="0" err="1">
                <a:latin typeface="Arial" pitchFamily="34" charset="0"/>
                <a:ea typeface="微软雅黑" pitchFamily="34" charset="-122"/>
                <a:cs typeface="Arial" pitchFamily="34" charset="0"/>
              </a:rPr>
              <a:t>LUN</a:t>
            </a:r>
            <a:r>
              <a:rPr lang="en-US" altLang="zh-CN" sz="825" dirty="0">
                <a:latin typeface="Arial" pitchFamily="34" charset="0"/>
                <a:ea typeface="微软雅黑" pitchFamily="34" charset="-122"/>
                <a:cs typeface="Arial" pitchFamily="34" charset="0"/>
              </a:rPr>
              <a:t> by hosts. In this way, synchronous data mirroring is performed by the storage arrays, mutual access exclusion is achieved, and active-active arbitration is implemented.</a:t>
            </a:r>
          </a:p>
          <a:p>
            <a:pPr marL="114314" lvl="1" indent="-114314" defTabSz="685703" eaLnBrk="0" hangingPunct="0">
              <a:buClr>
                <a:srgbClr val="000000">
                  <a:lumMod val="75000"/>
                  <a:lumOff val="25000"/>
                </a:srgbClr>
              </a:buClr>
              <a:buSzPct val="80000"/>
              <a:buFont typeface="Wingdings" pitchFamily="2" charset="2"/>
              <a:buChar char="Ø"/>
              <a:defRPr/>
            </a:pPr>
            <a:endParaRPr lang="en-US" altLang="zh-CN" sz="900" dirty="0">
              <a:latin typeface="Arial" pitchFamily="34" charset="0"/>
              <a:ea typeface="微软雅黑" pitchFamily="34" charset="-122"/>
              <a:cs typeface="Arial" pitchFamily="34" charset="0"/>
            </a:endParaRPr>
          </a:p>
        </p:txBody>
      </p:sp>
      <p:sp>
        <p:nvSpPr>
          <p:cNvPr id="390" name="16cbe194-bbb2-45c0-aab6-cc1a5536bf28"/>
          <p:cNvSpPr>
            <a:spLocks noChangeArrowheads="1"/>
          </p:cNvSpPr>
          <p:nvPr/>
        </p:nvSpPr>
        <p:spPr bwMode="auto">
          <a:xfrm>
            <a:off x="3394661" y="1040517"/>
            <a:ext cx="3369600" cy="241078"/>
          </a:xfrm>
          <a:prstGeom prst="round2SameRect">
            <a:avLst>
              <a:gd name="adj1" fmla="val 0"/>
              <a:gd name="adj2" fmla="val 0"/>
            </a:avLst>
          </a:prstGeom>
          <a:solidFill>
            <a:srgbClr val="0070C0"/>
          </a:solidFill>
          <a:ln w="19050">
            <a:noFill/>
            <a:miter lim="800000"/>
            <a:headEnd/>
            <a:tailEnd/>
          </a:ln>
          <a:extLst/>
        </p:spPr>
        <p:txBody>
          <a:bodyPr wrap="none" lIns="68551" tIns="34277" rIns="68551" bIns="34277" anchor="ctr"/>
          <a:lstStyle/>
          <a:p>
            <a:pPr algn="ctr" defTabSz="588086" eaLnBrk="0" hangingPunct="0">
              <a:buSzPct val="60000"/>
              <a:defRPr/>
            </a:pPr>
            <a:r>
              <a:rPr lang="ru-RU" altLang="zh-CN" sz="1200" b="1" dirty="0">
                <a:solidFill>
                  <a:srgbClr val="FFFFFF"/>
                </a:solidFill>
                <a:latin typeface="Arial" pitchFamily="34" charset="0"/>
                <a:ea typeface="微软雅黑" pitchFamily="34" charset="-122"/>
                <a:cs typeface="Arial" pitchFamily="34" charset="0"/>
              </a:rPr>
              <a:t>Принцип работы</a:t>
            </a:r>
            <a:endParaRPr lang="en-US" altLang="zh-CN" sz="1200" b="1" dirty="0">
              <a:solidFill>
                <a:srgbClr val="FFFFFF"/>
              </a:solidFill>
              <a:latin typeface="Arial" pitchFamily="34" charset="0"/>
              <a:ea typeface="微软雅黑" pitchFamily="34" charset="-122"/>
              <a:cs typeface="Arial" pitchFamily="34" charset="0"/>
            </a:endParaRPr>
          </a:p>
        </p:txBody>
      </p:sp>
      <p:sp>
        <p:nvSpPr>
          <p:cNvPr id="391" name="f66363e5-5479-4062-ae18-3f0a09b2c957"/>
          <p:cNvSpPr/>
          <p:nvPr/>
        </p:nvSpPr>
        <p:spPr bwMode="auto">
          <a:xfrm>
            <a:off x="3374994" y="2270958"/>
            <a:ext cx="3375315" cy="2136997"/>
          </a:xfrm>
          <a:prstGeom prst="round2SameRect">
            <a:avLst>
              <a:gd name="adj1" fmla="val 0"/>
              <a:gd name="adj2" fmla="val 0"/>
            </a:avLst>
          </a:prstGeom>
          <a:solidFill>
            <a:srgbClr val="F9F9F9"/>
          </a:solidFill>
          <a:ln w="9525" algn="ctr">
            <a:noFill/>
            <a:round/>
            <a:headEnd/>
            <a:tailEnd/>
          </a:ln>
          <a:effectLst>
            <a:outerShdw blurRad="50800" dist="38100" dir="2700000" algn="tl" rotWithShape="0">
              <a:prstClr val="black">
                <a:alpha val="40000"/>
              </a:prstClr>
            </a:outerShdw>
            <a:softEdge rad="12700"/>
          </a:effectLst>
        </p:spPr>
        <p:txBody>
          <a:bodyPr wrap="square" lIns="68570" tIns="34286" rIns="68570" bIns="34286" anchor="t" anchorCtr="0"/>
          <a:lstStyle/>
          <a:p>
            <a:pPr marL="114314" lvl="1" indent="-114314" defTabSz="685703" eaLnBrk="0" hangingPunct="0">
              <a:lnSpc>
                <a:spcPct val="110000"/>
              </a:lnSpc>
              <a:buClr>
                <a:srgbClr val="000000">
                  <a:lumMod val="75000"/>
                  <a:lumOff val="25000"/>
                </a:srgbClr>
              </a:buClr>
              <a:buSzPct val="80000"/>
              <a:buFont typeface="Wingdings" pitchFamily="2" charset="2"/>
              <a:buChar char="l"/>
              <a:defRPr/>
            </a:pPr>
            <a:r>
              <a:rPr lang="en-US" altLang="zh-CN" sz="825" b="1" dirty="0" err="1">
                <a:latin typeface="Arial" pitchFamily="34" charset="0"/>
                <a:ea typeface="微软雅黑" pitchFamily="34" charset="-122"/>
                <a:cs typeface="Arial" pitchFamily="34" charset="0"/>
              </a:rPr>
              <a:t>RPO</a:t>
            </a:r>
            <a:r>
              <a:rPr lang="en-US" altLang="zh-CN" sz="825" b="1" dirty="0">
                <a:latin typeface="Arial" pitchFamily="34" charset="0"/>
                <a:ea typeface="微软雅黑" pitchFamily="34" charset="-122"/>
                <a:cs typeface="Arial" pitchFamily="34" charset="0"/>
              </a:rPr>
              <a:t>=0, </a:t>
            </a:r>
            <a:r>
              <a:rPr lang="en-US" altLang="zh-CN" sz="825" b="1" dirty="0" err="1">
                <a:latin typeface="Arial" pitchFamily="34" charset="0"/>
                <a:ea typeface="微软雅黑" pitchFamily="34" charset="-122"/>
                <a:cs typeface="Arial" pitchFamily="34" charset="0"/>
              </a:rPr>
              <a:t>RTO</a:t>
            </a:r>
            <a:r>
              <a:rPr lang="en-US" altLang="zh-CN" sz="825" b="1" dirty="0">
                <a:latin typeface="Arial" pitchFamily="34" charset="0"/>
                <a:ea typeface="微软雅黑" pitchFamily="34" charset="-122"/>
                <a:cs typeface="Arial" pitchFamily="34" charset="0"/>
              </a:rPr>
              <a:t>=0</a:t>
            </a:r>
          </a:p>
          <a:p>
            <a:pPr marL="114314" lvl="1" indent="-114314" defTabSz="685703" eaLnBrk="0" hangingPunct="0">
              <a:lnSpc>
                <a:spcPct val="110000"/>
              </a:lnSpc>
              <a:buClr>
                <a:srgbClr val="000000">
                  <a:lumMod val="75000"/>
                  <a:lumOff val="25000"/>
                </a:srgbClr>
              </a:buClr>
              <a:buSzPct val="80000"/>
              <a:buFont typeface="Wingdings" pitchFamily="2" charset="2"/>
              <a:buChar char="l"/>
              <a:defRPr/>
            </a:pPr>
            <a:r>
              <a:rPr lang="en-US" altLang="zh-CN" sz="825" b="1" dirty="0">
                <a:latin typeface="Arial" pitchFamily="34" charset="0"/>
                <a:ea typeface="微软雅黑" pitchFamily="34" charset="-122"/>
                <a:cs typeface="Arial" pitchFamily="34" charset="0"/>
              </a:rPr>
              <a:t>Requires no gateway devices</a:t>
            </a:r>
            <a:r>
              <a:rPr lang="en-US" altLang="zh-CN" sz="825" dirty="0">
                <a:latin typeface="Arial" pitchFamily="34" charset="0"/>
                <a:ea typeface="微软雅黑" pitchFamily="34" charset="-122"/>
                <a:cs typeface="Arial" pitchFamily="34" charset="0"/>
              </a:rPr>
              <a:t>, simplifying networks, saving costs, and eliminating gateway-caused latency.</a:t>
            </a:r>
          </a:p>
          <a:p>
            <a:pPr marL="114314" lvl="1" indent="-114314" defTabSz="685703" eaLnBrk="0" hangingPunct="0">
              <a:lnSpc>
                <a:spcPct val="110000"/>
              </a:lnSpc>
              <a:buClr>
                <a:srgbClr val="000000">
                  <a:lumMod val="75000"/>
                  <a:lumOff val="25000"/>
                </a:srgbClr>
              </a:buClr>
              <a:buSzPct val="80000"/>
              <a:buFont typeface="Wingdings" pitchFamily="2" charset="2"/>
              <a:buChar char="l"/>
              <a:defRPr/>
            </a:pPr>
            <a:r>
              <a:rPr lang="en-US" altLang="zh-CN" sz="825" b="1" dirty="0">
                <a:solidFill>
                  <a:srgbClr val="C00000"/>
                </a:solidFill>
                <a:latin typeface="Arial" pitchFamily="34" charset="0"/>
                <a:ea typeface="微软雅黑" pitchFamily="34" charset="-122"/>
                <a:cs typeface="Arial" pitchFamily="34" charset="0"/>
              </a:rPr>
              <a:t>Supports storage protocol optimization</a:t>
            </a:r>
            <a:r>
              <a:rPr lang="en-US" altLang="zh-CN" sz="825" dirty="0">
                <a:solidFill>
                  <a:srgbClr val="C00000"/>
                </a:solidFill>
                <a:latin typeface="Arial" pitchFamily="34" charset="0"/>
                <a:ea typeface="微软雅黑" pitchFamily="34" charset="-122"/>
                <a:cs typeface="Arial" pitchFamily="34" charset="0"/>
              </a:rPr>
              <a:t>, reducing cross-site interactions of a write I/O by half.</a:t>
            </a:r>
          </a:p>
          <a:p>
            <a:pPr marL="114314" lvl="1" indent="-114314" defTabSz="685703" eaLnBrk="0" hangingPunct="0">
              <a:lnSpc>
                <a:spcPct val="110000"/>
              </a:lnSpc>
              <a:buClr>
                <a:srgbClr val="000000">
                  <a:lumMod val="75000"/>
                  <a:lumOff val="25000"/>
                </a:srgbClr>
              </a:buClr>
              <a:buSzPct val="80000"/>
              <a:buFont typeface="Wingdings" pitchFamily="2" charset="2"/>
              <a:buChar char="l"/>
              <a:defRPr/>
            </a:pPr>
            <a:r>
              <a:rPr lang="en-US" altLang="zh-CN" sz="825" dirty="0">
                <a:solidFill>
                  <a:srgbClr val="C00000"/>
                </a:solidFill>
                <a:latin typeface="Arial" pitchFamily="34" charset="0"/>
                <a:ea typeface="微软雅黑" pitchFamily="34" charset="-122"/>
                <a:cs typeface="Arial" pitchFamily="34" charset="0"/>
              </a:rPr>
              <a:t>Supports automatic cross-DC bad block repair.</a:t>
            </a:r>
          </a:p>
          <a:p>
            <a:pPr marL="114314" lvl="1" indent="-114314" defTabSz="685703" eaLnBrk="0" hangingPunct="0">
              <a:lnSpc>
                <a:spcPct val="110000"/>
              </a:lnSpc>
              <a:buClr>
                <a:srgbClr val="000000">
                  <a:lumMod val="75000"/>
                  <a:lumOff val="25000"/>
                </a:srgbClr>
              </a:buClr>
              <a:buSzPct val="80000"/>
              <a:buFont typeface="Wingdings" pitchFamily="2" charset="2"/>
              <a:buChar char="l"/>
              <a:defRPr/>
            </a:pPr>
            <a:r>
              <a:rPr lang="en-US" altLang="zh-CN" sz="825" b="1" dirty="0">
                <a:latin typeface="Arial" pitchFamily="34" charset="0"/>
                <a:ea typeface="微软雅黑" pitchFamily="34" charset="-122"/>
                <a:cs typeface="Arial" pitchFamily="34" charset="0"/>
              </a:rPr>
              <a:t>Supports flexible combination of high-end, mid-range, and entry-level storage arrays for active-active solutions, saving investment.</a:t>
            </a:r>
          </a:p>
          <a:p>
            <a:pPr marL="114314" lvl="1" indent="-114314" defTabSz="685703" eaLnBrk="0" hangingPunct="0">
              <a:lnSpc>
                <a:spcPct val="110000"/>
              </a:lnSpc>
              <a:buClr>
                <a:srgbClr val="000000">
                  <a:lumMod val="75000"/>
                  <a:lumOff val="25000"/>
                </a:srgbClr>
              </a:buClr>
              <a:buSzPct val="80000"/>
              <a:buFont typeface="Wingdings" pitchFamily="2" charset="2"/>
              <a:buChar char="l"/>
              <a:defRPr/>
            </a:pPr>
            <a:r>
              <a:rPr lang="en-US" altLang="zh-CN" sz="825" b="1" dirty="0">
                <a:latin typeface="Arial" pitchFamily="34" charset="0"/>
                <a:ea typeface="微软雅黑" pitchFamily="34" charset="-122"/>
                <a:cs typeface="Arial" pitchFamily="34" charset="0"/>
              </a:rPr>
              <a:t>Supports read and write cache</a:t>
            </a:r>
            <a:r>
              <a:rPr lang="en-US" altLang="zh-CN" sz="825" dirty="0">
                <a:latin typeface="Arial" pitchFamily="34" charset="0"/>
                <a:ea typeface="微软雅黑" pitchFamily="34" charset="-122"/>
                <a:cs typeface="Arial" pitchFamily="34" charset="0"/>
              </a:rPr>
              <a:t>, improving performance.</a:t>
            </a:r>
          </a:p>
          <a:p>
            <a:pPr marL="114314" lvl="1" indent="-114314" defTabSz="685703" eaLnBrk="0" hangingPunct="0">
              <a:lnSpc>
                <a:spcPct val="110000"/>
              </a:lnSpc>
              <a:buClr>
                <a:srgbClr val="000000">
                  <a:lumMod val="75000"/>
                  <a:lumOff val="25000"/>
                </a:srgbClr>
              </a:buClr>
              <a:buSzPct val="80000"/>
              <a:buFont typeface="Wingdings" pitchFamily="2" charset="2"/>
              <a:buChar char="l"/>
              <a:defRPr/>
            </a:pPr>
            <a:r>
              <a:rPr lang="en-US" altLang="zh-CN" sz="825" b="1" dirty="0">
                <a:latin typeface="Arial" pitchFamily="34" charset="0"/>
                <a:ea typeface="微软雅黑" pitchFamily="34" charset="-122"/>
                <a:cs typeface="Arial" pitchFamily="34" charset="0"/>
              </a:rPr>
              <a:t>Supports smooth upgrade </a:t>
            </a:r>
            <a:r>
              <a:rPr lang="en-US" altLang="zh-CN" sz="825" dirty="0">
                <a:latin typeface="Arial" pitchFamily="34" charset="0"/>
                <a:ea typeface="微软雅黑" pitchFamily="34" charset="-122"/>
                <a:cs typeface="Arial" pitchFamily="34" charset="0"/>
              </a:rPr>
              <a:t>from active-active or active-standby solutions to </a:t>
            </a:r>
            <a:r>
              <a:rPr lang="en-US" altLang="zh-CN" sz="825" dirty="0" err="1">
                <a:latin typeface="Arial" pitchFamily="34" charset="0"/>
                <a:ea typeface="微软雅黑" pitchFamily="34" charset="-122"/>
                <a:cs typeface="Arial" pitchFamily="34" charset="0"/>
              </a:rPr>
              <a:t>3DC</a:t>
            </a:r>
            <a:r>
              <a:rPr lang="en-US" altLang="zh-CN" sz="825" dirty="0">
                <a:latin typeface="Arial" pitchFamily="34" charset="0"/>
                <a:ea typeface="微软雅黑" pitchFamily="34" charset="-122"/>
                <a:cs typeface="Arial" pitchFamily="34" charset="0"/>
              </a:rPr>
              <a:t> solutions without service interruption.</a:t>
            </a:r>
          </a:p>
          <a:p>
            <a:pPr marL="114314" lvl="1" indent="-114314" defTabSz="685703" eaLnBrk="0" hangingPunct="0">
              <a:lnSpc>
                <a:spcPct val="110000"/>
              </a:lnSpc>
              <a:buClr>
                <a:srgbClr val="000000">
                  <a:lumMod val="75000"/>
                  <a:lumOff val="25000"/>
                </a:srgbClr>
              </a:buClr>
              <a:buSzPct val="80000"/>
              <a:buFont typeface="Wingdings" pitchFamily="2" charset="2"/>
              <a:buChar char="l"/>
              <a:defRPr/>
            </a:pPr>
            <a:r>
              <a:rPr lang="en-US" altLang="zh-CN" sz="825" b="1" dirty="0">
                <a:latin typeface="Arial" pitchFamily="34" charset="0"/>
                <a:ea typeface="微软雅黑" pitchFamily="34" charset="-122"/>
                <a:cs typeface="Arial" pitchFamily="34" charset="0"/>
              </a:rPr>
              <a:t>Flexibly supports </a:t>
            </a:r>
            <a:r>
              <a:rPr lang="en-US" altLang="zh-CN" sz="825" b="1" dirty="0" err="1">
                <a:latin typeface="Arial" pitchFamily="34" charset="0"/>
                <a:ea typeface="微软雅黑" pitchFamily="34" charset="-122"/>
                <a:cs typeface="Arial" pitchFamily="34" charset="0"/>
              </a:rPr>
              <a:t>10GE</a:t>
            </a:r>
            <a:r>
              <a:rPr lang="en-US" altLang="zh-CN" sz="825" b="1" dirty="0">
                <a:latin typeface="Arial" pitchFamily="34" charset="0"/>
                <a:ea typeface="微软雅黑" pitchFamily="34" charset="-122"/>
                <a:cs typeface="Arial" pitchFamily="34" charset="0"/>
              </a:rPr>
              <a:t> or FC networks </a:t>
            </a:r>
            <a:r>
              <a:rPr lang="en-US" altLang="zh-CN" sz="825" dirty="0">
                <a:latin typeface="Arial" pitchFamily="34" charset="0"/>
                <a:ea typeface="微软雅黑" pitchFamily="34" charset="-122"/>
                <a:cs typeface="Arial" pitchFamily="34" charset="0"/>
              </a:rPr>
              <a:t>for intra-city interconnection and IP networks for arbitration links.</a:t>
            </a:r>
          </a:p>
          <a:p>
            <a:pPr marL="114314" lvl="1" indent="-114314" defTabSz="685703" eaLnBrk="0" hangingPunct="0">
              <a:lnSpc>
                <a:spcPct val="110000"/>
              </a:lnSpc>
              <a:buClr>
                <a:srgbClr val="000000">
                  <a:lumMod val="75000"/>
                  <a:lumOff val="25000"/>
                </a:srgbClr>
              </a:buClr>
              <a:buSzPct val="80000"/>
              <a:buFont typeface="Wingdings" pitchFamily="2" charset="2"/>
              <a:buChar char="l"/>
              <a:defRPr/>
            </a:pPr>
            <a:r>
              <a:rPr lang="en-US" altLang="zh-CN" sz="825" kern="100" dirty="0">
                <a:latin typeface="Arial" pitchFamily="34" charset="0"/>
                <a:ea typeface="微软雅黑" pitchFamily="34" charset="-122"/>
                <a:cs typeface="Arial" pitchFamily="34" charset="0"/>
              </a:rPr>
              <a:t>UltraPath supports preferred selection of local paths to deliver I/Os.</a:t>
            </a:r>
            <a:endParaRPr lang="en-US" altLang="zh-CN" sz="825" dirty="0">
              <a:latin typeface="Arial" pitchFamily="34" charset="0"/>
              <a:ea typeface="微软雅黑" pitchFamily="34" charset="-122"/>
              <a:cs typeface="Arial" pitchFamily="34" charset="0"/>
            </a:endParaRPr>
          </a:p>
        </p:txBody>
      </p:sp>
      <p:sp>
        <p:nvSpPr>
          <p:cNvPr id="392" name="1a6bb507-a8fd-4fb6-9ee7-5f45e73d5b31"/>
          <p:cNvSpPr>
            <a:spLocks noChangeArrowheads="1"/>
          </p:cNvSpPr>
          <p:nvPr/>
        </p:nvSpPr>
        <p:spPr bwMode="auto">
          <a:xfrm>
            <a:off x="3394660" y="2031691"/>
            <a:ext cx="3355649" cy="241078"/>
          </a:xfrm>
          <a:prstGeom prst="round2SameRect">
            <a:avLst>
              <a:gd name="adj1" fmla="val 0"/>
              <a:gd name="adj2" fmla="val 0"/>
            </a:avLst>
          </a:prstGeom>
          <a:solidFill>
            <a:srgbClr val="0070C0"/>
          </a:solidFill>
          <a:ln w="19050">
            <a:noFill/>
            <a:miter lim="800000"/>
            <a:headEnd/>
            <a:tailEnd/>
          </a:ln>
          <a:extLst/>
        </p:spPr>
        <p:txBody>
          <a:bodyPr wrap="none" lIns="68551" tIns="34277" rIns="68551" bIns="34277" anchor="ctr"/>
          <a:lstStyle/>
          <a:p>
            <a:pPr algn="ctr" defTabSz="588086" eaLnBrk="0" hangingPunct="0">
              <a:buSzPct val="60000"/>
              <a:defRPr/>
            </a:pPr>
            <a:r>
              <a:rPr lang="ru-RU" altLang="zh-CN" sz="1200" b="1" dirty="0">
                <a:solidFill>
                  <a:srgbClr val="FFFFFF"/>
                </a:solidFill>
                <a:latin typeface="Arial" pitchFamily="34" charset="0"/>
                <a:ea typeface="微软雅黑" pitchFamily="34" charset="-122"/>
                <a:cs typeface="Arial" pitchFamily="34" charset="0"/>
              </a:rPr>
              <a:t>Преимущества</a:t>
            </a:r>
            <a:endParaRPr lang="en-US" altLang="zh-CN" sz="1200" b="1" dirty="0">
              <a:solidFill>
                <a:srgbClr val="FFFFFF"/>
              </a:solidFill>
              <a:latin typeface="Arial" pitchFamily="34" charset="0"/>
              <a:ea typeface="微软雅黑" pitchFamily="34" charset="-122"/>
              <a:cs typeface="Arial" pitchFamily="34" charset="0"/>
            </a:endParaRPr>
          </a:p>
        </p:txBody>
      </p:sp>
      <p:pic>
        <p:nvPicPr>
          <p:cNvPr id="89" name="e87e5df6-1b97-4cae-9640-d47f9a7d8a7a"/>
          <p:cNvPicPr>
            <a:picLocks noChangeArrowheads="1"/>
          </p:cNvPicPr>
          <p:nvPr/>
        </p:nvPicPr>
        <p:blipFill>
          <a:blip r:embed="rId3" cstate="print"/>
          <a:srcRect/>
          <a:stretch>
            <a:fillRect/>
          </a:stretch>
        </p:blipFill>
        <p:spPr bwMode="auto">
          <a:xfrm>
            <a:off x="1595955" y="3647060"/>
            <a:ext cx="417384" cy="139128"/>
          </a:xfrm>
          <a:prstGeom prst="rect">
            <a:avLst/>
          </a:prstGeom>
          <a:noFill/>
        </p:spPr>
      </p:pic>
      <p:pic>
        <p:nvPicPr>
          <p:cNvPr id="92" name="3a31f4b0-988c-494b-b3a1-76d0de14c74c" descr="图片682"/>
          <p:cNvPicPr>
            <a:picLocks noChangeAspect="1" noChangeArrowheads="1"/>
          </p:cNvPicPr>
          <p:nvPr/>
        </p:nvPicPr>
        <p:blipFill>
          <a:blip r:embed="rId4" cstate="print"/>
          <a:srcRect/>
          <a:stretch>
            <a:fillRect/>
          </a:stretch>
        </p:blipFill>
        <p:spPr bwMode="auto">
          <a:xfrm>
            <a:off x="489676" y="1686311"/>
            <a:ext cx="256472" cy="397634"/>
          </a:xfrm>
          <a:prstGeom prst="rect">
            <a:avLst/>
          </a:prstGeom>
          <a:noFill/>
          <a:ln w="9525">
            <a:noFill/>
            <a:miter lim="800000"/>
            <a:headEnd/>
            <a:tailEnd/>
          </a:ln>
        </p:spPr>
      </p:pic>
      <p:pic>
        <p:nvPicPr>
          <p:cNvPr id="93" name="721651be-d373-429a-8679-217be9a0bebe" descr="图片682"/>
          <p:cNvPicPr>
            <a:picLocks noChangeAspect="1" noChangeArrowheads="1"/>
          </p:cNvPicPr>
          <p:nvPr/>
        </p:nvPicPr>
        <p:blipFill>
          <a:blip r:embed="rId4" cstate="print"/>
          <a:srcRect/>
          <a:stretch>
            <a:fillRect/>
          </a:stretch>
        </p:blipFill>
        <p:spPr bwMode="auto">
          <a:xfrm>
            <a:off x="872581" y="1686311"/>
            <a:ext cx="256472" cy="397634"/>
          </a:xfrm>
          <a:prstGeom prst="rect">
            <a:avLst/>
          </a:prstGeom>
          <a:noFill/>
          <a:ln w="9525">
            <a:noFill/>
            <a:miter lim="800000"/>
            <a:headEnd/>
            <a:tailEnd/>
          </a:ln>
        </p:spPr>
      </p:pic>
      <p:pic>
        <p:nvPicPr>
          <p:cNvPr id="94" name="59bb8db2-7295-4704-9b84-1df10b4220e1" descr="图片682"/>
          <p:cNvPicPr>
            <a:picLocks noChangeAspect="1" noChangeArrowheads="1"/>
          </p:cNvPicPr>
          <p:nvPr/>
        </p:nvPicPr>
        <p:blipFill>
          <a:blip r:embed="rId4" cstate="print"/>
          <a:srcRect/>
          <a:stretch>
            <a:fillRect/>
          </a:stretch>
        </p:blipFill>
        <p:spPr bwMode="auto">
          <a:xfrm>
            <a:off x="2375626" y="1680596"/>
            <a:ext cx="256472" cy="397634"/>
          </a:xfrm>
          <a:prstGeom prst="rect">
            <a:avLst/>
          </a:prstGeom>
          <a:noFill/>
          <a:ln w="9525">
            <a:noFill/>
            <a:miter lim="800000"/>
            <a:headEnd/>
            <a:tailEnd/>
          </a:ln>
        </p:spPr>
      </p:pic>
      <p:pic>
        <p:nvPicPr>
          <p:cNvPr id="95" name="f254370e-5f12-4903-9221-c3799717107c" descr="图片682"/>
          <p:cNvPicPr>
            <a:picLocks noChangeAspect="1" noChangeArrowheads="1"/>
          </p:cNvPicPr>
          <p:nvPr/>
        </p:nvPicPr>
        <p:blipFill>
          <a:blip r:embed="rId4" cstate="print"/>
          <a:srcRect/>
          <a:stretch>
            <a:fillRect/>
          </a:stretch>
        </p:blipFill>
        <p:spPr bwMode="auto">
          <a:xfrm>
            <a:off x="2758531" y="1680596"/>
            <a:ext cx="256472" cy="397634"/>
          </a:xfrm>
          <a:prstGeom prst="rect">
            <a:avLst/>
          </a:prstGeom>
          <a:noFill/>
          <a:ln w="9525">
            <a:noFill/>
            <a:miter lim="800000"/>
            <a:headEnd/>
            <a:tailEnd/>
          </a:ln>
        </p:spPr>
      </p:pic>
      <p:sp>
        <p:nvSpPr>
          <p:cNvPr id="96" name="cb38ee31-1015-4305-b239-97587534740e"/>
          <p:cNvSpPr/>
          <p:nvPr/>
        </p:nvSpPr>
        <p:spPr bwMode="auto">
          <a:xfrm>
            <a:off x="2539736" y="1948897"/>
            <a:ext cx="108000" cy="108000"/>
          </a:xfrm>
          <a:prstGeom prst="can">
            <a:avLst/>
          </a:prstGeom>
          <a:solidFill>
            <a:srgbClr val="7030A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buClr>
                <a:srgbClr val="CC9900"/>
              </a:buClr>
              <a:buFont typeface="Wingdings" pitchFamily="2" charset="2"/>
              <a:buChar char="n"/>
            </a:pPr>
            <a:endParaRPr lang="zh-CN" altLang="en-US" sz="1350" dirty="0">
              <a:latin typeface="Arial" pitchFamily="34" charset="0"/>
              <a:ea typeface="宋体" charset="-122"/>
              <a:cs typeface="Arial" pitchFamily="34" charset="0"/>
            </a:endParaRPr>
          </a:p>
        </p:txBody>
      </p:sp>
      <p:sp>
        <p:nvSpPr>
          <p:cNvPr id="98" name="6b941a8e-db1e-4621-adef-3f448dae0bdd"/>
          <p:cNvSpPr/>
          <p:nvPr/>
        </p:nvSpPr>
        <p:spPr bwMode="auto">
          <a:xfrm>
            <a:off x="2929070" y="1957827"/>
            <a:ext cx="108000" cy="108000"/>
          </a:xfrm>
          <a:prstGeom prst="can">
            <a:avLst/>
          </a:prstGeom>
          <a:solidFill>
            <a:schemeClr val="accent2">
              <a:lumMod val="60000"/>
              <a:lumOff val="4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buClr>
                <a:srgbClr val="CC9900"/>
              </a:buClr>
              <a:buFont typeface="Wingdings" pitchFamily="2" charset="2"/>
              <a:buChar char="n"/>
            </a:pPr>
            <a:endParaRPr lang="zh-CN" altLang="en-US" sz="1350" dirty="0">
              <a:latin typeface="Arial" pitchFamily="34" charset="0"/>
              <a:ea typeface="宋体" charset="-122"/>
              <a:cs typeface="Arial" pitchFamily="34" charset="0"/>
            </a:endParaRPr>
          </a:p>
        </p:txBody>
      </p:sp>
      <p:sp>
        <p:nvSpPr>
          <p:cNvPr id="99" name="f2c8160f-fbbd-4163-a3f9-b6ed42fb1e8a"/>
          <p:cNvSpPr/>
          <p:nvPr/>
        </p:nvSpPr>
        <p:spPr bwMode="auto">
          <a:xfrm>
            <a:off x="646643" y="1963899"/>
            <a:ext cx="108000" cy="108000"/>
          </a:xfrm>
          <a:prstGeom prst="can">
            <a:avLst/>
          </a:prstGeom>
          <a:solidFill>
            <a:srgbClr val="7030A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buClr>
                <a:srgbClr val="CC9900"/>
              </a:buClr>
              <a:buFont typeface="Wingdings" pitchFamily="2" charset="2"/>
              <a:buChar char="n"/>
            </a:pPr>
            <a:endParaRPr lang="zh-CN" altLang="en-US" sz="1350" dirty="0">
              <a:latin typeface="Arial" pitchFamily="34" charset="0"/>
              <a:ea typeface="宋体" charset="-122"/>
              <a:cs typeface="Arial" pitchFamily="34" charset="0"/>
            </a:endParaRPr>
          </a:p>
        </p:txBody>
      </p:sp>
      <p:sp>
        <p:nvSpPr>
          <p:cNvPr id="100" name="e5d55162-e959-4bf0-b6ac-2b5839ee684b"/>
          <p:cNvSpPr/>
          <p:nvPr/>
        </p:nvSpPr>
        <p:spPr bwMode="auto">
          <a:xfrm>
            <a:off x="1041334" y="1967471"/>
            <a:ext cx="108000" cy="108000"/>
          </a:xfrm>
          <a:prstGeom prst="can">
            <a:avLst/>
          </a:prstGeom>
          <a:solidFill>
            <a:schemeClr val="accent2">
              <a:lumMod val="60000"/>
              <a:lumOff val="4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buClr>
                <a:srgbClr val="CC9900"/>
              </a:buClr>
              <a:buFont typeface="Wingdings" pitchFamily="2" charset="2"/>
              <a:buChar char="n"/>
            </a:pPr>
            <a:endParaRPr lang="zh-CN" altLang="en-US" sz="1350" dirty="0">
              <a:latin typeface="Arial" pitchFamily="34" charset="0"/>
              <a:ea typeface="宋体" charset="-122"/>
              <a:cs typeface="Arial" pitchFamily="34" charset="0"/>
            </a:endParaRPr>
          </a:p>
        </p:txBody>
      </p:sp>
      <p:sp>
        <p:nvSpPr>
          <p:cNvPr id="107" name="ae86f0ee-26ba-4551-86c8-ef646175db76"/>
          <p:cNvSpPr/>
          <p:nvPr/>
        </p:nvSpPr>
        <p:spPr bwMode="auto">
          <a:xfrm>
            <a:off x="2913873" y="3068822"/>
            <a:ext cx="123196" cy="123006"/>
          </a:xfrm>
          <a:prstGeom prst="can">
            <a:avLst/>
          </a:prstGeom>
          <a:solidFill>
            <a:schemeClr val="accent2">
              <a:lumMod val="60000"/>
              <a:lumOff val="4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buClr>
                <a:srgbClr val="CC9900"/>
              </a:buClr>
              <a:buFont typeface="Wingdings" pitchFamily="2" charset="2"/>
              <a:buChar char="n"/>
            </a:pPr>
            <a:endParaRPr lang="zh-CN" altLang="en-US" sz="1350" dirty="0">
              <a:latin typeface="Arial" pitchFamily="34" charset="0"/>
              <a:ea typeface="宋体" charset="-122"/>
              <a:cs typeface="Arial" pitchFamily="34" charset="0"/>
            </a:endParaRPr>
          </a:p>
        </p:txBody>
      </p:sp>
      <p:sp>
        <p:nvSpPr>
          <p:cNvPr id="116" name="7cf1d4f4-6fee-4d84-9f01-6ddd4d5b8398"/>
          <p:cNvSpPr/>
          <p:nvPr/>
        </p:nvSpPr>
        <p:spPr bwMode="auto">
          <a:xfrm>
            <a:off x="1188720" y="2654618"/>
            <a:ext cx="1194435" cy="222885"/>
          </a:xfrm>
          <a:prstGeom prst="ca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kumimoji="1" lang="zh-CN" altLang="en-US" sz="900">
              <a:latin typeface="Arial" pitchFamily="34" charset="0"/>
              <a:ea typeface="黑体" pitchFamily="49" charset="-122"/>
              <a:cs typeface="Arial" pitchFamily="34" charset="0"/>
            </a:endParaRPr>
          </a:p>
        </p:txBody>
      </p:sp>
      <p:sp>
        <p:nvSpPr>
          <p:cNvPr id="117" name="ec93b0bb-81ab-47cb-b949-c8b0c6bebba4"/>
          <p:cNvSpPr/>
          <p:nvPr/>
        </p:nvSpPr>
        <p:spPr bwMode="auto">
          <a:xfrm>
            <a:off x="1690344" y="2732924"/>
            <a:ext cx="108000" cy="108000"/>
          </a:xfrm>
          <a:prstGeom prst="can">
            <a:avLst/>
          </a:prstGeom>
          <a:solidFill>
            <a:srgbClr val="7030A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buClr>
                <a:srgbClr val="CC9900"/>
              </a:buClr>
              <a:buFont typeface="Wingdings" pitchFamily="2" charset="2"/>
              <a:buChar char="n"/>
            </a:pPr>
            <a:endParaRPr lang="zh-CN" altLang="en-US" sz="1350" dirty="0">
              <a:latin typeface="Arial" pitchFamily="34" charset="0"/>
              <a:ea typeface="宋体" charset="-122"/>
              <a:cs typeface="Arial" pitchFamily="34" charset="0"/>
            </a:endParaRPr>
          </a:p>
        </p:txBody>
      </p:sp>
      <p:sp>
        <p:nvSpPr>
          <p:cNvPr id="118" name="3707cd2e-d941-4ac9-b41e-188d09e99f10"/>
          <p:cNvSpPr/>
          <p:nvPr/>
        </p:nvSpPr>
        <p:spPr bwMode="auto">
          <a:xfrm>
            <a:off x="1827861" y="2731138"/>
            <a:ext cx="108000" cy="108000"/>
          </a:xfrm>
          <a:prstGeom prst="can">
            <a:avLst/>
          </a:prstGeom>
          <a:solidFill>
            <a:schemeClr val="accent2">
              <a:lumMod val="60000"/>
              <a:lumOff val="4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buClr>
                <a:srgbClr val="CC9900"/>
              </a:buClr>
              <a:buFont typeface="Wingdings" pitchFamily="2" charset="2"/>
              <a:buChar char="n"/>
            </a:pPr>
            <a:endParaRPr lang="zh-CN" altLang="en-US" sz="1350" dirty="0">
              <a:latin typeface="Arial" pitchFamily="34" charset="0"/>
              <a:ea typeface="宋体" charset="-122"/>
              <a:cs typeface="Arial" pitchFamily="34" charset="0"/>
            </a:endParaRPr>
          </a:p>
        </p:txBody>
      </p:sp>
      <p:cxnSp>
        <p:nvCxnSpPr>
          <p:cNvPr id="127" name="5fd36269-dd94-4d66-bd7e-e5d146c6f227"/>
          <p:cNvCxnSpPr/>
          <p:nvPr/>
        </p:nvCxnSpPr>
        <p:spPr bwMode="auto">
          <a:xfrm flipH="1">
            <a:off x="2706367" y="2207419"/>
            <a:ext cx="1115" cy="114761"/>
          </a:xfrm>
          <a:prstGeom prst="line">
            <a:avLst/>
          </a:prstGeom>
          <a:solidFill>
            <a:schemeClr val="accent1"/>
          </a:solidFill>
          <a:ln w="19050" cap="flat" cmpd="sng" algn="ctr">
            <a:solidFill>
              <a:schemeClr val="accent5">
                <a:lumMod val="50000"/>
              </a:schemeClr>
            </a:solidFill>
            <a:prstDash val="solid"/>
            <a:round/>
            <a:headEnd type="none" w="med" len="med"/>
            <a:tailEnd type="none" w="med" len="med"/>
          </a:ln>
          <a:effectLst/>
        </p:spPr>
      </p:cxnSp>
      <p:cxnSp>
        <p:nvCxnSpPr>
          <p:cNvPr id="128" name="fb7318ca-9299-4a23-af39-c5ab08cc5f71"/>
          <p:cNvCxnSpPr/>
          <p:nvPr/>
        </p:nvCxnSpPr>
        <p:spPr bwMode="auto">
          <a:xfrm flipH="1">
            <a:off x="1170783" y="2484618"/>
            <a:ext cx="1161000" cy="1975"/>
          </a:xfrm>
          <a:prstGeom prst="line">
            <a:avLst/>
          </a:prstGeom>
          <a:solidFill>
            <a:schemeClr val="accent1"/>
          </a:solidFill>
          <a:ln w="19050" cap="flat" cmpd="sng" algn="ctr">
            <a:solidFill>
              <a:schemeClr val="accent5">
                <a:lumMod val="50000"/>
              </a:schemeClr>
            </a:solidFill>
            <a:prstDash val="solid"/>
            <a:round/>
            <a:headEnd type="none" w="med" len="med"/>
            <a:tailEnd type="none" w="med" len="med"/>
          </a:ln>
          <a:effectLst/>
        </p:spPr>
      </p:cxnSp>
      <p:sp>
        <p:nvSpPr>
          <p:cNvPr id="152" name="a07e5fae-d1f8-4400-86e0-ac25dc042390"/>
          <p:cNvSpPr txBox="1">
            <a:spLocks noChangeArrowheads="1"/>
          </p:cNvSpPr>
          <p:nvPr/>
        </p:nvSpPr>
        <p:spPr bwMode="auto">
          <a:xfrm>
            <a:off x="2419575" y="2413576"/>
            <a:ext cx="555272" cy="300082"/>
          </a:xfrm>
          <a:prstGeom prst="rect">
            <a:avLst/>
          </a:prstGeom>
          <a:noFill/>
          <a:ln w="9525">
            <a:noFill/>
            <a:miter lim="800000"/>
            <a:headEnd/>
            <a:tailEnd/>
          </a:ln>
        </p:spPr>
        <p:txBody>
          <a:bodyPr wrap="square">
            <a:spAutoFit/>
          </a:bodyPr>
          <a:lstStyle/>
          <a:p>
            <a:r>
              <a:rPr lang="en-US" altLang="zh-CN" sz="675" dirty="0">
                <a:latin typeface="Arial" pitchFamily="34" charset="0"/>
                <a:ea typeface="微软雅黑" pitchFamily="34" charset="-122"/>
                <a:cs typeface="Arial" pitchFamily="34" charset="0"/>
              </a:rPr>
              <a:t>FC/IP SAN</a:t>
            </a:r>
            <a:endParaRPr lang="zh-CN" altLang="en-US" sz="675" dirty="0">
              <a:latin typeface="Arial" pitchFamily="34" charset="0"/>
              <a:ea typeface="微软雅黑" pitchFamily="34" charset="-122"/>
              <a:cs typeface="Arial" pitchFamily="34" charset="0"/>
            </a:endParaRPr>
          </a:p>
        </p:txBody>
      </p:sp>
      <p:cxnSp>
        <p:nvCxnSpPr>
          <p:cNvPr id="153" name="1eebfe24-5394-4646-85c3-31a86617f073"/>
          <p:cNvCxnSpPr/>
          <p:nvPr/>
        </p:nvCxnSpPr>
        <p:spPr bwMode="auto">
          <a:xfrm flipH="1">
            <a:off x="809701" y="2218134"/>
            <a:ext cx="1115" cy="114761"/>
          </a:xfrm>
          <a:prstGeom prst="line">
            <a:avLst/>
          </a:prstGeom>
          <a:solidFill>
            <a:schemeClr val="accent1"/>
          </a:solidFill>
          <a:ln w="19050" cap="flat" cmpd="sng" algn="ctr">
            <a:solidFill>
              <a:schemeClr val="accent5">
                <a:lumMod val="50000"/>
              </a:schemeClr>
            </a:solidFill>
            <a:prstDash val="solid"/>
            <a:round/>
            <a:headEnd type="none" w="med" len="med"/>
            <a:tailEnd type="none" w="med" len="med"/>
          </a:ln>
          <a:effectLst/>
        </p:spPr>
      </p:cxnSp>
      <p:cxnSp>
        <p:nvCxnSpPr>
          <p:cNvPr id="154" name="23a77924-6387-40ba-b53c-2fd33a842775"/>
          <p:cNvCxnSpPr/>
          <p:nvPr/>
        </p:nvCxnSpPr>
        <p:spPr bwMode="auto">
          <a:xfrm flipH="1">
            <a:off x="817975" y="2706737"/>
            <a:ext cx="29" cy="245228"/>
          </a:xfrm>
          <a:prstGeom prst="line">
            <a:avLst/>
          </a:prstGeom>
          <a:solidFill>
            <a:schemeClr val="accent1"/>
          </a:solidFill>
          <a:ln w="19050" cap="flat" cmpd="sng" algn="ctr">
            <a:solidFill>
              <a:schemeClr val="accent5">
                <a:lumMod val="50000"/>
              </a:schemeClr>
            </a:solidFill>
            <a:prstDash val="solid"/>
            <a:round/>
            <a:headEnd type="none" w="med" len="med"/>
            <a:tailEnd type="none" w="med" len="med"/>
          </a:ln>
          <a:effectLst/>
        </p:spPr>
      </p:cxnSp>
      <p:cxnSp>
        <p:nvCxnSpPr>
          <p:cNvPr id="155" name="6ea7dba9-1a66-4757-b897-35ca72339ad3"/>
          <p:cNvCxnSpPr/>
          <p:nvPr/>
        </p:nvCxnSpPr>
        <p:spPr bwMode="auto">
          <a:xfrm flipH="1">
            <a:off x="2714641" y="2696021"/>
            <a:ext cx="29" cy="243000"/>
          </a:xfrm>
          <a:prstGeom prst="line">
            <a:avLst/>
          </a:prstGeom>
          <a:solidFill>
            <a:schemeClr val="accent1"/>
          </a:solidFill>
          <a:ln w="19050" cap="flat" cmpd="sng" algn="ctr">
            <a:solidFill>
              <a:schemeClr val="accent5">
                <a:lumMod val="50000"/>
              </a:schemeClr>
            </a:solidFill>
            <a:prstDash val="solid"/>
            <a:round/>
            <a:headEnd type="none" w="med" len="med"/>
            <a:tailEnd type="none" w="med" len="med"/>
          </a:ln>
          <a:effectLst/>
        </p:spPr>
      </p:cxnSp>
      <p:sp>
        <p:nvSpPr>
          <p:cNvPr id="156" name="85911d55-3130-4617-a5c2-8adf2c34e239"/>
          <p:cNvSpPr txBox="1">
            <a:spLocks noChangeArrowheads="1"/>
          </p:cNvSpPr>
          <p:nvPr/>
        </p:nvSpPr>
        <p:spPr bwMode="auto">
          <a:xfrm>
            <a:off x="542057" y="2413576"/>
            <a:ext cx="555272" cy="300082"/>
          </a:xfrm>
          <a:prstGeom prst="rect">
            <a:avLst/>
          </a:prstGeom>
          <a:noFill/>
          <a:ln w="9525">
            <a:noFill/>
            <a:miter lim="800000"/>
            <a:headEnd/>
            <a:tailEnd/>
          </a:ln>
        </p:spPr>
        <p:txBody>
          <a:bodyPr wrap="square">
            <a:spAutoFit/>
          </a:bodyPr>
          <a:lstStyle/>
          <a:p>
            <a:r>
              <a:rPr lang="en-US" altLang="zh-CN" sz="675" dirty="0">
                <a:latin typeface="Arial" pitchFamily="34" charset="0"/>
                <a:ea typeface="微软雅黑" pitchFamily="34" charset="-122"/>
                <a:cs typeface="Arial" pitchFamily="34" charset="0"/>
              </a:rPr>
              <a:t>FC/IP SAN</a:t>
            </a:r>
            <a:endParaRPr lang="zh-CN" altLang="en-US" sz="675" dirty="0">
              <a:latin typeface="Arial" pitchFamily="34" charset="0"/>
              <a:ea typeface="微软雅黑" pitchFamily="34" charset="-122"/>
              <a:cs typeface="Arial" pitchFamily="34" charset="0"/>
            </a:endParaRPr>
          </a:p>
        </p:txBody>
      </p:sp>
      <p:sp>
        <p:nvSpPr>
          <p:cNvPr id="105" name="d8ab8001-46c9-4cee-801b-96f480d76ca3"/>
          <p:cNvSpPr/>
          <p:nvPr/>
        </p:nvSpPr>
        <p:spPr bwMode="auto">
          <a:xfrm>
            <a:off x="1009681" y="3113105"/>
            <a:ext cx="146804" cy="127433"/>
          </a:xfrm>
          <a:prstGeom prst="can">
            <a:avLst/>
          </a:prstGeom>
          <a:solidFill>
            <a:schemeClr val="accent2">
              <a:lumMod val="60000"/>
              <a:lumOff val="4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buClr>
                <a:srgbClr val="CC9900"/>
              </a:buClr>
              <a:buFont typeface="Wingdings" pitchFamily="2" charset="2"/>
              <a:buChar char="n"/>
            </a:pPr>
            <a:endParaRPr lang="zh-CN" altLang="en-US" sz="1350" dirty="0">
              <a:latin typeface="Arial" pitchFamily="34" charset="0"/>
              <a:ea typeface="宋体" charset="-122"/>
              <a:cs typeface="Arial" pitchFamily="34" charset="0"/>
            </a:endParaRPr>
          </a:p>
        </p:txBody>
      </p:sp>
      <p:pic>
        <p:nvPicPr>
          <p:cNvPr id="68" name="29f97b01-0be7-4bf5-be20-3c1b6e4f6a63"/>
          <p:cNvPicPr>
            <a:picLocks noChangeAspect="1" noChangeArrowheads="1"/>
          </p:cNvPicPr>
          <p:nvPr/>
        </p:nvPicPr>
        <p:blipFill>
          <a:blip r:embed="rId5" cstate="print"/>
          <a:srcRect/>
          <a:stretch>
            <a:fillRect/>
          </a:stretch>
        </p:blipFill>
        <p:spPr bwMode="auto">
          <a:xfrm>
            <a:off x="674695" y="2762410"/>
            <a:ext cx="297125" cy="740830"/>
          </a:xfrm>
          <a:prstGeom prst="rect">
            <a:avLst/>
          </a:prstGeom>
          <a:noFill/>
          <a:ln w="9525">
            <a:noFill/>
            <a:miter lim="800000"/>
            <a:headEnd/>
            <a:tailEnd/>
          </a:ln>
        </p:spPr>
      </p:pic>
      <p:sp>
        <p:nvSpPr>
          <p:cNvPr id="106" name="266b29e1-42f1-4fc4-a25c-90ce86fc20b2"/>
          <p:cNvSpPr/>
          <p:nvPr/>
        </p:nvSpPr>
        <p:spPr bwMode="auto">
          <a:xfrm>
            <a:off x="862877" y="3116677"/>
            <a:ext cx="146804" cy="127433"/>
          </a:xfrm>
          <a:prstGeom prst="can">
            <a:avLst/>
          </a:prstGeom>
          <a:solidFill>
            <a:srgbClr val="7030A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buClr>
                <a:srgbClr val="CC9900"/>
              </a:buClr>
              <a:buFont typeface="Wingdings" pitchFamily="2" charset="2"/>
              <a:buChar char="n"/>
            </a:pPr>
            <a:endParaRPr lang="zh-CN" altLang="en-US" sz="1350" dirty="0">
              <a:latin typeface="Arial" pitchFamily="34" charset="0"/>
              <a:ea typeface="宋体" charset="-122"/>
              <a:cs typeface="Arial" pitchFamily="34" charset="0"/>
            </a:endParaRPr>
          </a:p>
        </p:txBody>
      </p:sp>
      <p:pic>
        <p:nvPicPr>
          <p:cNvPr id="69" name="5a4cc57b-7617-4cd7-b089-d88358e10d90"/>
          <p:cNvPicPr>
            <a:picLocks noChangeAspect="1" noChangeArrowheads="1"/>
          </p:cNvPicPr>
          <p:nvPr/>
        </p:nvPicPr>
        <p:blipFill>
          <a:blip r:embed="rId5" cstate="print"/>
          <a:srcRect/>
          <a:stretch>
            <a:fillRect/>
          </a:stretch>
        </p:blipFill>
        <p:spPr bwMode="auto">
          <a:xfrm>
            <a:off x="2564905" y="2787774"/>
            <a:ext cx="297125" cy="740830"/>
          </a:xfrm>
          <a:prstGeom prst="rect">
            <a:avLst/>
          </a:prstGeom>
          <a:noFill/>
          <a:ln w="9525">
            <a:noFill/>
            <a:miter lim="800000"/>
            <a:headEnd/>
            <a:tailEnd/>
          </a:ln>
        </p:spPr>
      </p:pic>
      <p:sp>
        <p:nvSpPr>
          <p:cNvPr id="108" name="9abda4ce-1c7d-4df7-b923-cd5c6d18c74a"/>
          <p:cNvSpPr/>
          <p:nvPr/>
        </p:nvSpPr>
        <p:spPr bwMode="auto">
          <a:xfrm>
            <a:off x="2767070" y="3072394"/>
            <a:ext cx="108000" cy="119434"/>
          </a:xfrm>
          <a:prstGeom prst="can">
            <a:avLst/>
          </a:prstGeom>
          <a:solidFill>
            <a:srgbClr val="7030A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buClr>
                <a:srgbClr val="CC9900"/>
              </a:buClr>
              <a:buFont typeface="Wingdings" pitchFamily="2" charset="2"/>
              <a:buChar char="n"/>
            </a:pPr>
            <a:endParaRPr lang="zh-CN" altLang="en-US" sz="1350" dirty="0">
              <a:latin typeface="Arial" pitchFamily="34" charset="0"/>
              <a:ea typeface="宋体" charset="-122"/>
              <a:cs typeface="Arial" pitchFamily="34" charset="0"/>
            </a:endParaRPr>
          </a:p>
        </p:txBody>
      </p:sp>
      <p:sp>
        <p:nvSpPr>
          <p:cNvPr id="64" name="8c6dceb3-232f-40ef-99cf-400a13188281"/>
          <p:cNvSpPr txBox="1"/>
          <p:nvPr/>
        </p:nvSpPr>
        <p:spPr>
          <a:xfrm>
            <a:off x="2182347" y="3358020"/>
            <a:ext cx="490570" cy="161583"/>
          </a:xfrm>
          <a:prstGeom prst="rect">
            <a:avLst/>
          </a:prstGeom>
          <a:noFill/>
        </p:spPr>
        <p:txBody>
          <a:bodyPr wrap="square" lIns="0" tIns="0" rIns="0" bIns="0" rtlCol="0">
            <a:spAutoFit/>
          </a:bodyPr>
          <a:lstStyle/>
          <a:p>
            <a:r>
              <a:rPr lang="en-US" altLang="zh-CN" sz="525" dirty="0">
                <a:latin typeface="Arial" pitchFamily="34" charset="0"/>
                <a:ea typeface="微软雅黑" pitchFamily="34" charset="-122"/>
                <a:cs typeface="Arial" pitchFamily="34" charset="0"/>
              </a:rPr>
              <a:t>  IP</a:t>
            </a:r>
          </a:p>
          <a:p>
            <a:r>
              <a:rPr lang="en-US" altLang="zh-CN" sz="525" dirty="0">
                <a:latin typeface="Arial" pitchFamily="34" charset="0"/>
                <a:ea typeface="微软雅黑" pitchFamily="34" charset="-122"/>
                <a:cs typeface="Arial" pitchFamily="34" charset="0"/>
              </a:rPr>
              <a:t>network</a:t>
            </a:r>
            <a:endParaRPr lang="zh-CN" altLang="en-US" sz="525" dirty="0">
              <a:latin typeface="Arial" pitchFamily="34" charset="0"/>
              <a:ea typeface="微软雅黑" pitchFamily="34" charset="-122"/>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7e44fb8-5067-44bf-ba4a-06cffd9f4fda"/>
          <p:cNvSpPr>
            <a:spLocks noChangeArrowheads="1"/>
          </p:cNvSpPr>
          <p:nvPr/>
        </p:nvSpPr>
        <p:spPr bwMode="auto">
          <a:xfrm>
            <a:off x="3705958" y="1167594"/>
            <a:ext cx="2968410" cy="263843"/>
          </a:xfrm>
          <a:prstGeom prst="rect">
            <a:avLst/>
          </a:prstGeom>
          <a:solidFill>
            <a:srgbClr val="0070C0"/>
          </a:solidFill>
          <a:ln w="19050">
            <a:noFill/>
            <a:miter lim="800000"/>
            <a:headEnd/>
            <a:tailEnd/>
          </a:ln>
        </p:spPr>
        <p:txBody>
          <a:bodyPr wrap="none" lIns="68551" tIns="34277" rIns="68551" bIns="34277" anchor="ctr"/>
          <a:lstStyle/>
          <a:p>
            <a:pPr algn="ctr">
              <a:buClrTx/>
              <a:buFontTx/>
              <a:buNone/>
              <a:defRPr/>
            </a:pPr>
            <a:r>
              <a:rPr lang="ru-RU" altLang="zh-CN" sz="1050" b="1" kern="0" dirty="0">
                <a:solidFill>
                  <a:schemeClr val="bg1"/>
                </a:solidFill>
                <a:latin typeface="Arial" pitchFamily="34" charset="0"/>
                <a:ea typeface="微软雅黑" pitchFamily="34" charset="-122"/>
                <a:cs typeface="Arial" pitchFamily="34" charset="0"/>
              </a:rPr>
              <a:t>Режим работы - Арбитр</a:t>
            </a:r>
            <a:endParaRPr lang="zh-CN" altLang="en-US" sz="1050" b="1" kern="0" dirty="0">
              <a:solidFill>
                <a:schemeClr val="bg1"/>
              </a:solidFill>
              <a:latin typeface="Arial" pitchFamily="34" charset="0"/>
              <a:ea typeface="微软雅黑" pitchFamily="34" charset="-122"/>
              <a:cs typeface="Arial" pitchFamily="34" charset="0"/>
            </a:endParaRPr>
          </a:p>
        </p:txBody>
      </p:sp>
      <p:sp>
        <p:nvSpPr>
          <p:cNvPr id="6" name="4d449829-264f-4818-9b5b-aca05691ceb2"/>
          <p:cNvSpPr>
            <a:spLocks noChangeArrowheads="1"/>
          </p:cNvSpPr>
          <p:nvPr/>
        </p:nvSpPr>
        <p:spPr bwMode="auto">
          <a:xfrm>
            <a:off x="3705958" y="2787774"/>
            <a:ext cx="2968410" cy="253563"/>
          </a:xfrm>
          <a:prstGeom prst="rect">
            <a:avLst/>
          </a:prstGeom>
          <a:solidFill>
            <a:srgbClr val="0070C0"/>
          </a:solidFill>
          <a:ln w="19050">
            <a:noFill/>
            <a:miter lim="800000"/>
            <a:headEnd/>
            <a:tailEnd/>
          </a:ln>
        </p:spPr>
        <p:txBody>
          <a:bodyPr wrap="none" lIns="68551" tIns="34277" rIns="68551" bIns="34277" anchor="ctr"/>
          <a:lstStyle/>
          <a:p>
            <a:pPr algn="ctr">
              <a:buClrTx/>
              <a:buFontTx/>
              <a:buNone/>
              <a:defRPr/>
            </a:pPr>
            <a:r>
              <a:rPr lang="ru-RU" altLang="zh-CN" sz="1050" b="1" dirty="0">
                <a:solidFill>
                  <a:srgbClr val="FFFFFF"/>
                </a:solidFill>
                <a:latin typeface="Arial" pitchFamily="34" charset="0"/>
                <a:ea typeface="微软雅黑" pitchFamily="34" charset="-122"/>
                <a:cs typeface="Arial" pitchFamily="34" charset="0"/>
              </a:rPr>
              <a:t>Режим работы - Приоритет</a:t>
            </a:r>
            <a:endParaRPr lang="zh-CN" altLang="en-US" sz="1050" b="1" dirty="0">
              <a:solidFill>
                <a:srgbClr val="FFFFFF"/>
              </a:solidFill>
              <a:latin typeface="Arial" pitchFamily="34" charset="0"/>
              <a:ea typeface="微软雅黑" pitchFamily="34" charset="-122"/>
              <a:cs typeface="Arial" pitchFamily="34" charset="0"/>
            </a:endParaRPr>
          </a:p>
        </p:txBody>
      </p:sp>
      <p:sp>
        <p:nvSpPr>
          <p:cNvPr id="7" name="498f4a96-54b1-475d-a4d0-06ca7c794a03"/>
          <p:cNvSpPr txBox="1">
            <a:spLocks/>
          </p:cNvSpPr>
          <p:nvPr/>
        </p:nvSpPr>
        <p:spPr>
          <a:xfrm>
            <a:off x="50044" y="865516"/>
            <a:ext cx="6457298" cy="518102"/>
          </a:xfrm>
          <a:prstGeom prst="rect">
            <a:avLst/>
          </a:prstGeom>
        </p:spPr>
        <p:txBody>
          <a:bodyPr lIns="68570" tIns="34286" rIns="68570" bIns="34286"/>
          <a:lstStyle/>
          <a:p>
            <a:pPr eaLnBrk="0" hangingPunct="0">
              <a:defRPr/>
            </a:pPr>
            <a:r>
              <a:rPr lang="fr-FR" altLang="zh-CN" sz="1500" b="1" dirty="0">
                <a:solidFill>
                  <a:srgbClr val="0080CB"/>
                </a:solidFill>
                <a:latin typeface="Arial" pitchFamily="34" charset="0"/>
                <a:ea typeface="微软雅黑" pitchFamily="34" charset="-122"/>
                <a:cs typeface="Arial" pitchFamily="34" charset="0"/>
              </a:rPr>
              <a:t>HyperMetro (active-active solutions) — active-active arbitration</a:t>
            </a:r>
            <a:endParaRPr lang="en-US" altLang="zh-CN" sz="1500" b="1" dirty="0">
              <a:solidFill>
                <a:srgbClr val="0070C0"/>
              </a:solidFill>
              <a:latin typeface="Arial" pitchFamily="34" charset="0"/>
              <a:ea typeface="微软雅黑" pitchFamily="34" charset="-122"/>
              <a:cs typeface="Arial" pitchFamily="34" charset="0"/>
            </a:endParaRPr>
          </a:p>
        </p:txBody>
      </p:sp>
      <p:sp>
        <p:nvSpPr>
          <p:cNvPr id="8" name="6c3db724-20da-4176-bb68-2f4a84a00e87"/>
          <p:cNvSpPr/>
          <p:nvPr/>
        </p:nvSpPr>
        <p:spPr bwMode="auto">
          <a:xfrm>
            <a:off x="3705958" y="1392001"/>
            <a:ext cx="2968410" cy="1425593"/>
          </a:xfrm>
          <a:prstGeom prst="round2SameRect">
            <a:avLst>
              <a:gd name="adj1" fmla="val 0"/>
              <a:gd name="adj2" fmla="val 0"/>
            </a:avLst>
          </a:prstGeom>
          <a:solidFill>
            <a:srgbClr val="F9F9F9"/>
          </a:solidFill>
          <a:ln w="12700" algn="ctr">
            <a:noFill/>
            <a:round/>
            <a:headEnd/>
            <a:tailEnd/>
          </a:ln>
          <a:effectLst>
            <a:outerShdw blurRad="63500" sx="101000" sy="101000" algn="ctr" rotWithShape="0">
              <a:prstClr val="black">
                <a:alpha val="20000"/>
              </a:prstClr>
            </a:outerShdw>
          </a:effectLst>
        </p:spPr>
        <p:txBody>
          <a:bodyPr wrap="square" lIns="51414" tIns="25707" rIns="51414" bIns="25707" anchor="t" anchorCtr="0"/>
          <a:lstStyle/>
          <a:p>
            <a:pPr marL="114314" lvl="1" indent="-114314" defTabSz="685703" eaLnBrk="0" hangingPunct="0">
              <a:lnSpc>
                <a:spcPct val="120000"/>
              </a:lnSpc>
              <a:buClr>
                <a:srgbClr val="000000">
                  <a:lumMod val="75000"/>
                  <a:lumOff val="25000"/>
                </a:srgbClr>
              </a:buClr>
              <a:buSzPct val="80000"/>
              <a:buFont typeface="Wingdings" pitchFamily="2" charset="2"/>
              <a:buChar char="l"/>
              <a:defRPr/>
            </a:pPr>
            <a:r>
              <a:rPr lang="en-US" altLang="zh-CN" sz="825" dirty="0">
                <a:latin typeface="Arial" pitchFamily="34" charset="0"/>
                <a:ea typeface="微软雅黑" pitchFamily="34" charset="-122"/>
                <a:cs typeface="Arial" pitchFamily="34" charset="0"/>
              </a:rPr>
              <a:t>Arbitration devices are deployed in 3rd-party sites and in different fault domains from the </a:t>
            </a:r>
            <a:r>
              <a:rPr lang="en-US" altLang="zh-CN" sz="825" dirty="0" err="1">
                <a:latin typeface="Arial" pitchFamily="34" charset="0"/>
                <a:ea typeface="微软雅黑" pitchFamily="34" charset="-122"/>
                <a:cs typeface="Arial" pitchFamily="34" charset="0"/>
              </a:rPr>
              <a:t>DCs</a:t>
            </a:r>
            <a:r>
              <a:rPr lang="en-US" altLang="zh-CN" sz="825" dirty="0">
                <a:latin typeface="Arial" pitchFamily="34" charset="0"/>
                <a:ea typeface="微软雅黑" pitchFamily="34" charset="-122"/>
                <a:cs typeface="Arial" pitchFamily="34" charset="0"/>
              </a:rPr>
              <a:t>.</a:t>
            </a:r>
          </a:p>
          <a:p>
            <a:pPr marL="114314" lvl="1" indent="-114314" defTabSz="685703" eaLnBrk="0" hangingPunct="0">
              <a:lnSpc>
                <a:spcPct val="120000"/>
              </a:lnSpc>
              <a:buClr>
                <a:srgbClr val="000000">
                  <a:lumMod val="75000"/>
                  <a:lumOff val="25000"/>
                </a:srgbClr>
              </a:buClr>
              <a:buSzPct val="80000"/>
              <a:buFont typeface="Wingdings" pitchFamily="2" charset="2"/>
              <a:buChar char="l"/>
              <a:defRPr/>
            </a:pPr>
            <a:r>
              <a:rPr lang="en-US" altLang="zh-CN" sz="825" dirty="0">
                <a:latin typeface="Arial" pitchFamily="34" charset="0"/>
                <a:ea typeface="微软雅黑" pitchFamily="34" charset="-122"/>
                <a:cs typeface="Arial" pitchFamily="34" charset="0"/>
              </a:rPr>
              <a:t>When faults such as split-brain occur, the storage arrays apply for arbitration. The winning array continues services while the losing one stops services. Preferred arrays enjoy arbitration preference.</a:t>
            </a:r>
          </a:p>
          <a:p>
            <a:pPr marL="114314" lvl="1" indent="-114314" defTabSz="685703" eaLnBrk="0" hangingPunct="0">
              <a:lnSpc>
                <a:spcPct val="120000"/>
              </a:lnSpc>
              <a:buClr>
                <a:srgbClr val="000000">
                  <a:lumMod val="75000"/>
                  <a:lumOff val="25000"/>
                </a:srgbClr>
              </a:buClr>
              <a:buSzPct val="80000"/>
              <a:buFont typeface="Wingdings" pitchFamily="2" charset="2"/>
              <a:buChar char="l"/>
              <a:defRPr/>
            </a:pPr>
            <a:r>
              <a:rPr lang="en-US" altLang="zh-CN" sz="825" kern="100" dirty="0">
                <a:latin typeface="Arial" pitchFamily="34" charset="0"/>
                <a:ea typeface="微软雅黑" pitchFamily="34" charset="-122"/>
                <a:cs typeface="Arial" pitchFamily="34" charset="0"/>
              </a:rPr>
              <a:t>UltraPath supports preferred selection of local paths. </a:t>
            </a:r>
          </a:p>
          <a:p>
            <a:pPr marL="114314" lvl="1" indent="-114314" defTabSz="685703" eaLnBrk="0" hangingPunct="0">
              <a:lnSpc>
                <a:spcPct val="120000"/>
              </a:lnSpc>
              <a:buClr>
                <a:srgbClr val="000000">
                  <a:lumMod val="75000"/>
                  <a:lumOff val="25000"/>
                </a:srgbClr>
              </a:buClr>
              <a:buSzPct val="80000"/>
              <a:buFont typeface="Wingdings" pitchFamily="2" charset="2"/>
              <a:buChar char="l"/>
              <a:defRPr/>
            </a:pPr>
            <a:r>
              <a:rPr lang="en-US" altLang="zh-CN" sz="825" dirty="0">
                <a:latin typeface="Arial" pitchFamily="34" charset="0"/>
                <a:ea typeface="微软雅黑" pitchFamily="34" charset="-122"/>
                <a:cs typeface="Arial" pitchFamily="34" charset="0"/>
              </a:rPr>
              <a:t>If arbitration devices malfunction, the mode switches to the static priority mode after a certain period of time.</a:t>
            </a:r>
            <a:endParaRPr lang="zh-CN" altLang="zh-CN" sz="825" dirty="0">
              <a:latin typeface="Arial" pitchFamily="34" charset="0"/>
              <a:ea typeface="微软雅黑" pitchFamily="34" charset="-122"/>
              <a:cs typeface="Arial" pitchFamily="34" charset="0"/>
            </a:endParaRPr>
          </a:p>
        </p:txBody>
      </p:sp>
      <p:sp>
        <p:nvSpPr>
          <p:cNvPr id="9" name="d270f4ba-43b1-472f-9627-69eede6a8620"/>
          <p:cNvSpPr/>
          <p:nvPr/>
        </p:nvSpPr>
        <p:spPr bwMode="auto">
          <a:xfrm>
            <a:off x="3705958" y="3041661"/>
            <a:ext cx="2968410" cy="1312287"/>
          </a:xfrm>
          <a:prstGeom prst="round2SameRect">
            <a:avLst>
              <a:gd name="adj1" fmla="val 0"/>
              <a:gd name="adj2" fmla="val 0"/>
            </a:avLst>
          </a:prstGeom>
          <a:solidFill>
            <a:srgbClr val="F9F9F9"/>
          </a:solidFill>
          <a:ln w="12700" algn="ctr">
            <a:noFill/>
            <a:round/>
            <a:headEnd/>
            <a:tailEnd/>
          </a:ln>
          <a:effectLst>
            <a:outerShdw blurRad="63500" sx="101000" sy="101000" algn="ctr" rotWithShape="0">
              <a:prstClr val="black">
                <a:alpha val="20000"/>
              </a:prstClr>
            </a:outerShdw>
          </a:effectLst>
        </p:spPr>
        <p:txBody>
          <a:bodyPr wrap="square" lIns="51414" tIns="25707" rIns="51414" bIns="25707" anchor="t" anchorCtr="0"/>
          <a:lstStyle/>
          <a:p>
            <a:pPr marL="114314" lvl="1" indent="-114314" defTabSz="685703" eaLnBrk="0" hangingPunct="0">
              <a:buClr>
                <a:srgbClr val="000000">
                  <a:lumMod val="75000"/>
                  <a:lumOff val="25000"/>
                </a:srgbClr>
              </a:buClr>
              <a:buSzPct val="80000"/>
              <a:buFont typeface="Wingdings" pitchFamily="2" charset="2"/>
              <a:buChar char="l"/>
              <a:defRPr/>
            </a:pPr>
            <a:r>
              <a:rPr lang="en-US" altLang="zh-CN" sz="825" dirty="0">
                <a:latin typeface="Arial" pitchFamily="34" charset="0"/>
                <a:ea typeface="微软雅黑" pitchFamily="34" charset="-122"/>
                <a:cs typeface="Arial" pitchFamily="34" charset="0"/>
              </a:rPr>
              <a:t>Requires no arbitration servers.</a:t>
            </a:r>
            <a:endParaRPr lang="zh-CN" altLang="zh-CN" sz="825" dirty="0">
              <a:latin typeface="Arial" pitchFamily="34" charset="0"/>
              <a:ea typeface="微软雅黑" pitchFamily="34" charset="-122"/>
              <a:cs typeface="Arial" pitchFamily="34" charset="0"/>
            </a:endParaRPr>
          </a:p>
          <a:p>
            <a:pPr marL="114314" lvl="1" indent="-114314" defTabSz="685703" eaLnBrk="0" hangingPunct="0">
              <a:buClr>
                <a:srgbClr val="000000">
                  <a:lumMod val="75000"/>
                  <a:lumOff val="25000"/>
                </a:srgbClr>
              </a:buClr>
              <a:buSzPct val="80000"/>
              <a:buFont typeface="Wingdings" pitchFamily="2" charset="2"/>
              <a:buChar char="l"/>
              <a:defRPr/>
            </a:pPr>
            <a:r>
              <a:rPr lang="en-US" altLang="zh-CN" sz="825" dirty="0">
                <a:latin typeface="Arial" pitchFamily="34" charset="0"/>
                <a:ea typeface="微软雅黑" pitchFamily="34" charset="-122"/>
                <a:cs typeface="Arial" pitchFamily="34" charset="0"/>
              </a:rPr>
              <a:t>For each active-active pair, you can set the storage array at either end as the preferred site and that on the other end as the non-preferred site.</a:t>
            </a:r>
          </a:p>
          <a:p>
            <a:pPr marL="114314" lvl="1" indent="-114314" defTabSz="685703" eaLnBrk="0" hangingPunct="0">
              <a:buClr>
                <a:srgbClr val="000000">
                  <a:lumMod val="75000"/>
                  <a:lumOff val="25000"/>
                </a:srgbClr>
              </a:buClr>
              <a:buSzPct val="80000"/>
              <a:buFont typeface="Wingdings" pitchFamily="2" charset="2"/>
              <a:buChar char="l"/>
              <a:defRPr/>
            </a:pPr>
            <a:r>
              <a:rPr lang="en-US" altLang="zh-CN" sz="825" dirty="0">
                <a:latin typeface="Arial" pitchFamily="34" charset="0"/>
                <a:ea typeface="微软雅黑" pitchFamily="34" charset="-122"/>
                <a:cs typeface="Arial" pitchFamily="34" charset="0"/>
              </a:rPr>
              <a:t>When a split-brain occurs or the non-preferred site malfunctions, </a:t>
            </a:r>
            <a:r>
              <a:rPr lang="en-US" altLang="zh-CN" sz="825" dirty="0" err="1">
                <a:latin typeface="Arial" pitchFamily="34" charset="0"/>
                <a:ea typeface="微软雅黑" pitchFamily="34" charset="-122"/>
                <a:cs typeface="Arial" pitchFamily="34" charset="0"/>
              </a:rPr>
              <a:t>LUNs</a:t>
            </a:r>
            <a:r>
              <a:rPr lang="en-US" altLang="zh-CN" sz="825" dirty="0">
                <a:latin typeface="Arial" pitchFamily="34" charset="0"/>
                <a:ea typeface="微软雅黑" pitchFamily="34" charset="-122"/>
                <a:cs typeface="Arial" pitchFamily="34" charset="0"/>
              </a:rPr>
              <a:t> in the preferred site continue services while those in the non-preferred site stop services.</a:t>
            </a:r>
          </a:p>
          <a:p>
            <a:pPr marL="114314" lvl="1" indent="-114314" defTabSz="685703" eaLnBrk="0" hangingPunct="0">
              <a:buClr>
                <a:srgbClr val="000000">
                  <a:lumMod val="75000"/>
                  <a:lumOff val="25000"/>
                </a:srgbClr>
              </a:buClr>
              <a:buSzPct val="80000"/>
              <a:buFont typeface="Wingdings" pitchFamily="2" charset="2"/>
              <a:buChar char="l"/>
              <a:defRPr/>
            </a:pPr>
            <a:r>
              <a:rPr lang="en-US" altLang="zh-CN" sz="825" kern="0" dirty="0">
                <a:latin typeface="Arial" pitchFamily="34" charset="0"/>
                <a:ea typeface="微软雅黑" pitchFamily="34" charset="-122"/>
                <a:cs typeface="Arial" pitchFamily="34" charset="0"/>
              </a:rPr>
              <a:t>However, if the preferred site becomes faulty, the non-preferred site will not take over services and services will then stop.</a:t>
            </a:r>
          </a:p>
        </p:txBody>
      </p:sp>
      <p:sp>
        <p:nvSpPr>
          <p:cNvPr id="57" name="b443aece-c5a9-4801-ac96-f70d88abba10"/>
          <p:cNvSpPr/>
          <p:nvPr/>
        </p:nvSpPr>
        <p:spPr bwMode="auto">
          <a:xfrm rot="5400000">
            <a:off x="816358" y="481191"/>
            <a:ext cx="2030150" cy="3476199"/>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anchor="ctr"/>
          <a:lstStyle/>
          <a:p>
            <a:pPr algn="ctr" fontAlgn="auto">
              <a:spcBef>
                <a:spcPts val="0"/>
              </a:spcBef>
              <a:spcAft>
                <a:spcPts val="0"/>
              </a:spcAft>
              <a:defRPr/>
            </a:pPr>
            <a:endParaRPr lang="zh-CN" altLang="en-US" sz="300" kern="0" dirty="0">
              <a:solidFill>
                <a:srgbClr val="5F5F5F"/>
              </a:solidFill>
              <a:latin typeface="Arial" pitchFamily="34" charset="0"/>
              <a:ea typeface="微软雅黑" pitchFamily="34" charset="-122"/>
              <a:cs typeface="Arial" pitchFamily="34" charset="0"/>
            </a:endParaRPr>
          </a:p>
        </p:txBody>
      </p:sp>
      <p:sp>
        <p:nvSpPr>
          <p:cNvPr id="85" name="0a8926fa-967b-4ab8-9a53-250c2a2dc937"/>
          <p:cNvSpPr txBox="1">
            <a:spLocks noChangeArrowheads="1"/>
          </p:cNvSpPr>
          <p:nvPr/>
        </p:nvSpPr>
        <p:spPr bwMode="auto">
          <a:xfrm>
            <a:off x="757562" y="1161039"/>
            <a:ext cx="2437223" cy="214466"/>
          </a:xfrm>
          <a:prstGeom prst="rect">
            <a:avLst/>
          </a:prstGeom>
          <a:noFill/>
          <a:ln w="28575">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73" tIns="22533" rIns="45073" bIns="22533" numCol="1" anchor="t" anchorCtr="0" compatLnSpc="1">
            <a:prstTxWarp prst="textNoShape">
              <a:avLst/>
            </a:prstTxWarp>
          </a:bodyPr>
          <a:lstStyle/>
          <a:p>
            <a:pPr marL="85725" lvl="1" indent="-85725" algn="ctr" defTabSz="514213" eaLnBrk="0" hangingPunct="0">
              <a:lnSpc>
                <a:spcPct val="150000"/>
              </a:lnSpc>
              <a:buClr>
                <a:srgbClr val="C00000"/>
              </a:buClr>
              <a:buSzPct val="80000"/>
              <a:defRPr/>
            </a:pPr>
            <a:r>
              <a:rPr lang="zh-CN" altLang="en-US" sz="1050" b="1" kern="0" dirty="0">
                <a:solidFill>
                  <a:schemeClr val="bg1"/>
                </a:solidFill>
                <a:latin typeface="Arial" pitchFamily="34" charset="0"/>
                <a:ea typeface="微软雅黑" pitchFamily="34" charset="-122"/>
                <a:cs typeface="Arial" pitchFamily="34" charset="0"/>
              </a:rPr>
              <a:t> </a:t>
            </a:r>
            <a:r>
              <a:rPr lang="en-US" altLang="zh-CN" sz="1050" b="1" kern="0" dirty="0">
                <a:solidFill>
                  <a:schemeClr val="bg1"/>
                </a:solidFill>
                <a:latin typeface="Arial" pitchFamily="34" charset="0"/>
                <a:ea typeface="微软雅黑" pitchFamily="34" charset="-122"/>
                <a:cs typeface="Arial" pitchFamily="34" charset="0"/>
              </a:rPr>
              <a:t>Arbitration deployment</a:t>
            </a:r>
          </a:p>
        </p:txBody>
      </p:sp>
      <p:sp>
        <p:nvSpPr>
          <p:cNvPr id="101" name="3ceb109a-f428-4f38-970f-7797358ed5af"/>
          <p:cNvSpPr>
            <a:spLocks noChangeArrowheads="1"/>
          </p:cNvSpPr>
          <p:nvPr/>
        </p:nvSpPr>
        <p:spPr bwMode="auto">
          <a:xfrm>
            <a:off x="100506" y="3300405"/>
            <a:ext cx="3485677" cy="704077"/>
          </a:xfrm>
          <a:prstGeom prst="roundRect">
            <a:avLst>
              <a:gd name="adj" fmla="val 0"/>
            </a:avLst>
          </a:prstGeom>
          <a:solidFill>
            <a:schemeClr val="bg1">
              <a:lumMod val="85000"/>
            </a:schemeClr>
          </a:solidFill>
          <a:ln>
            <a:noFill/>
          </a:ln>
          <a:effectLst/>
        </p:spPr>
        <p:txBody>
          <a:bodyPr vert="horz" wrap="square" lIns="68580" tIns="34290" rIns="68580" bIns="34290" numCol="1" rtlCol="0" anchor="t" anchorCtr="0" compatLnSpc="1">
            <a:prstTxWarp prst="textNoShape">
              <a:avLst/>
            </a:prstTxWarp>
          </a:bodyPr>
          <a:lstStyle/>
          <a:p>
            <a:pPr>
              <a:buClr>
                <a:srgbClr val="CC9900"/>
              </a:buClr>
              <a:buFont typeface="Wingdings" pitchFamily="2" charset="2"/>
              <a:buChar char="n"/>
            </a:pPr>
            <a:endParaRPr lang="zh-CN" altLang="en-US" dirty="0">
              <a:latin typeface="Arial" pitchFamily="34" charset="0"/>
              <a:ea typeface="宋体" charset="-122"/>
              <a:cs typeface="Arial" pitchFamily="34" charset="0"/>
            </a:endParaRPr>
          </a:p>
        </p:txBody>
      </p:sp>
      <p:sp>
        <p:nvSpPr>
          <p:cNvPr id="102" name="c8e6e3c5-dacd-4241-be25-37583f225f6c"/>
          <p:cNvSpPr txBox="1">
            <a:spLocks noChangeArrowheads="1"/>
          </p:cNvSpPr>
          <p:nvPr/>
        </p:nvSpPr>
        <p:spPr bwMode="auto">
          <a:xfrm>
            <a:off x="106197" y="3307638"/>
            <a:ext cx="3511333" cy="677473"/>
          </a:xfrm>
          <a:prstGeom prst="rect">
            <a:avLst/>
          </a:prstGeom>
          <a:noFill/>
          <a:ln w="28575">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73" tIns="22533" rIns="45073" bIns="22533" numCol="1" anchor="t" anchorCtr="0" compatLnSpc="1">
            <a:prstTxWarp prst="textNoShape">
              <a:avLst/>
            </a:prstTxWarp>
          </a:bodyPr>
          <a:lstStyle/>
          <a:p>
            <a:pPr marL="85725" lvl="1" indent="-85725" defTabSz="514213" eaLnBrk="0" hangingPunct="0">
              <a:lnSpc>
                <a:spcPct val="150000"/>
              </a:lnSpc>
              <a:buClr>
                <a:schemeClr val="tx1"/>
              </a:buClr>
              <a:buSzPct val="80000"/>
              <a:buFont typeface="Arial" pitchFamily="34" charset="0"/>
              <a:buChar char="•"/>
              <a:defRPr/>
            </a:pPr>
            <a:r>
              <a:rPr lang="en-US" altLang="zh-CN" sz="900" b="1" kern="0" dirty="0">
                <a:solidFill>
                  <a:srgbClr val="C00000"/>
                </a:solidFill>
                <a:latin typeface="Arial" pitchFamily="34" charset="0"/>
                <a:ea typeface="微软雅黑" pitchFamily="34" charset="-122"/>
                <a:cs typeface="Arial" pitchFamily="34" charset="0"/>
              </a:rPr>
              <a:t>Arbitration device</a:t>
            </a:r>
            <a:r>
              <a:rPr lang="en-US" altLang="zh-CN" sz="900" kern="0" dirty="0">
                <a:latin typeface="Arial" pitchFamily="34" charset="0"/>
                <a:ea typeface="微软雅黑" pitchFamily="34" charset="-122"/>
                <a:cs typeface="Arial" pitchFamily="34" charset="0"/>
              </a:rPr>
              <a:t>: a physical or virtual server</a:t>
            </a:r>
          </a:p>
          <a:p>
            <a:pPr marL="85725" lvl="1" indent="-85725" defTabSz="514213" eaLnBrk="0" hangingPunct="0">
              <a:lnSpc>
                <a:spcPct val="150000"/>
              </a:lnSpc>
              <a:buClr>
                <a:schemeClr val="tx1"/>
              </a:buClr>
              <a:buSzPct val="80000"/>
              <a:buFont typeface="Arial" pitchFamily="34" charset="0"/>
              <a:buChar char="•"/>
              <a:defRPr/>
            </a:pPr>
            <a:r>
              <a:rPr lang="en-US" altLang="zh-CN" sz="900" b="1" kern="0" dirty="0">
                <a:solidFill>
                  <a:srgbClr val="C00000"/>
                </a:solidFill>
                <a:latin typeface="Arial" pitchFamily="34" charset="0"/>
                <a:ea typeface="微软雅黑" pitchFamily="34" charset="-122"/>
                <a:cs typeface="Arial" pitchFamily="34" charset="0"/>
              </a:rPr>
              <a:t>Arbitration link</a:t>
            </a:r>
            <a:r>
              <a:rPr lang="en-US" altLang="zh-CN" sz="900" kern="0" dirty="0">
                <a:latin typeface="Arial" pitchFamily="34" charset="0"/>
                <a:ea typeface="微软雅黑" pitchFamily="34" charset="-122"/>
                <a:cs typeface="Arial" pitchFamily="34" charset="0"/>
              </a:rPr>
              <a:t>: any link reachable by IP addresses</a:t>
            </a:r>
          </a:p>
          <a:p>
            <a:pPr marL="85725" lvl="1" indent="-85725" defTabSz="514213" eaLnBrk="0" hangingPunct="0">
              <a:lnSpc>
                <a:spcPct val="150000"/>
              </a:lnSpc>
              <a:buClr>
                <a:schemeClr val="tx1"/>
              </a:buClr>
              <a:buSzPct val="80000"/>
              <a:buFont typeface="Arial" pitchFamily="34" charset="0"/>
              <a:buChar char="•"/>
              <a:defRPr/>
            </a:pPr>
            <a:r>
              <a:rPr lang="en-US" altLang="zh-CN" sz="900" b="1" kern="0" dirty="0">
                <a:solidFill>
                  <a:srgbClr val="C00000"/>
                </a:solidFill>
                <a:latin typeface="Arial" pitchFamily="34" charset="0"/>
                <a:ea typeface="微软雅黑" pitchFamily="34" charset="-122"/>
                <a:cs typeface="Arial" pitchFamily="34" charset="0"/>
              </a:rPr>
              <a:t>Mechanism</a:t>
            </a:r>
            <a:r>
              <a:rPr lang="en-US" altLang="zh-CN" sz="900" kern="0" dirty="0">
                <a:latin typeface="Arial" pitchFamily="34" charset="0"/>
                <a:ea typeface="微软雅黑" pitchFamily="34" charset="-122"/>
                <a:cs typeface="Arial" pitchFamily="34" charset="0"/>
              </a:rPr>
              <a:t>: The array winning the arbitration server survives.</a:t>
            </a:r>
          </a:p>
          <a:p>
            <a:pPr marL="85725" lvl="1" indent="-85725" defTabSz="514213" eaLnBrk="0" hangingPunct="0">
              <a:lnSpc>
                <a:spcPct val="150000"/>
              </a:lnSpc>
              <a:buClr>
                <a:schemeClr val="tx1"/>
              </a:buClr>
              <a:buSzPct val="80000"/>
              <a:defRPr/>
            </a:pPr>
            <a:endParaRPr lang="en-US" altLang="zh-CN" sz="900" b="1" kern="0" dirty="0">
              <a:solidFill>
                <a:srgbClr val="C00000"/>
              </a:solidFill>
              <a:latin typeface="Arial" pitchFamily="34" charset="0"/>
              <a:ea typeface="微软雅黑" pitchFamily="34" charset="-122"/>
              <a:cs typeface="Arial" pitchFamily="34" charset="0"/>
            </a:endParaRPr>
          </a:p>
        </p:txBody>
      </p:sp>
      <p:sp>
        <p:nvSpPr>
          <p:cNvPr id="51" name="f260465b-4c92-40bf-a54c-989665f865f1"/>
          <p:cNvSpPr>
            <a:spLocks noChangeArrowheads="1"/>
          </p:cNvSpPr>
          <p:nvPr/>
        </p:nvSpPr>
        <p:spPr bwMode="gray">
          <a:xfrm>
            <a:off x="497847" y="1519863"/>
            <a:ext cx="2808000" cy="417101"/>
          </a:xfrm>
          <a:prstGeom prst="can">
            <a:avLst>
              <a:gd name="adj" fmla="val 34451"/>
            </a:avLst>
          </a:prstGeom>
          <a:noFill/>
          <a:ln w="12700" cap="flat" cmpd="sng" algn="ctr">
            <a:solidFill>
              <a:schemeClr val="bg1">
                <a:lumMod val="65000"/>
              </a:schemeClr>
            </a:solidFill>
            <a:prstDash val="sysDash"/>
            <a:headEnd/>
            <a:tailEnd/>
          </a:ln>
          <a:effectLst>
            <a:outerShdw blurRad="50800" dist="38100" dir="2700000" algn="tl" rotWithShape="0">
              <a:prstClr val="black">
                <a:alpha val="40000"/>
              </a:prstClr>
            </a:outerShdw>
          </a:effectLst>
        </p:spPr>
        <p:txBody>
          <a:bodyPr wrap="none" anchor="ctr"/>
          <a:lstStyle/>
          <a:p>
            <a:pPr defTabSz="685800" fontAlgn="auto">
              <a:spcBef>
                <a:spcPts val="0"/>
              </a:spcBef>
              <a:spcAft>
                <a:spcPts val="0"/>
              </a:spcAft>
              <a:defRPr/>
            </a:pPr>
            <a:endParaRPr lang="zh-CN" altLang="en-US" sz="1350" kern="0">
              <a:solidFill>
                <a:srgbClr val="FFFFFF"/>
              </a:solidFill>
              <a:latin typeface="Arial" pitchFamily="34" charset="0"/>
              <a:ea typeface="微软雅黑" pitchFamily="34" charset="-122"/>
              <a:cs typeface="Arial" pitchFamily="34" charset="0"/>
            </a:endParaRPr>
          </a:p>
        </p:txBody>
      </p:sp>
      <p:sp>
        <p:nvSpPr>
          <p:cNvPr id="86" name="d274c430-61ab-411d-8dbc-626e7f946727"/>
          <p:cNvSpPr txBox="1">
            <a:spLocks noChangeArrowheads="1"/>
          </p:cNvSpPr>
          <p:nvPr/>
        </p:nvSpPr>
        <p:spPr bwMode="auto">
          <a:xfrm>
            <a:off x="1341586" y="1635291"/>
            <a:ext cx="1126460" cy="346249"/>
          </a:xfrm>
          <a:prstGeom prst="rect">
            <a:avLst/>
          </a:prstGeom>
          <a:noFill/>
          <a:ln w="9525" algn="ctr">
            <a:noFill/>
            <a:miter lim="800000"/>
            <a:headEnd/>
            <a:tailEnd/>
          </a:ln>
        </p:spPr>
        <p:txBody>
          <a:bodyPr wrap="square">
            <a:spAutoFit/>
          </a:bodyPr>
          <a:lstStyle/>
          <a:p>
            <a:pPr algn="ctr" defTabSz="588169" fontAlgn="auto">
              <a:spcBef>
                <a:spcPts val="0"/>
              </a:spcBef>
              <a:spcAft>
                <a:spcPts val="0"/>
              </a:spcAft>
              <a:defRPr/>
            </a:pPr>
            <a:r>
              <a:rPr lang="en-US" altLang="zh-CN" sz="825" kern="0" dirty="0">
                <a:solidFill>
                  <a:prstClr val="black"/>
                </a:solidFill>
                <a:latin typeface="Arial" pitchFamily="34" charset="0"/>
                <a:ea typeface="微软雅黑" pitchFamily="34" charset="-122"/>
                <a:cs typeface="Arial" pitchFamily="34" charset="0"/>
              </a:rPr>
              <a:t>Storage resource pool</a:t>
            </a:r>
            <a:endParaRPr lang="zh-CN" altLang="en-US" sz="825" kern="0" dirty="0">
              <a:solidFill>
                <a:prstClr val="black"/>
              </a:solidFill>
              <a:latin typeface="Arial" pitchFamily="34" charset="0"/>
              <a:ea typeface="微软雅黑" pitchFamily="34" charset="-122"/>
              <a:cs typeface="Arial" pitchFamily="34" charset="0"/>
            </a:endParaRPr>
          </a:p>
        </p:txBody>
      </p:sp>
      <p:sp>
        <p:nvSpPr>
          <p:cNvPr id="99" name="cf198a45-9dfe-44d7-91b5-9e9eac027ba9"/>
          <p:cNvSpPr txBox="1">
            <a:spLocks noChangeArrowheads="1"/>
          </p:cNvSpPr>
          <p:nvPr/>
        </p:nvSpPr>
        <p:spPr bwMode="auto">
          <a:xfrm>
            <a:off x="936950" y="2254219"/>
            <a:ext cx="481318" cy="290810"/>
          </a:xfrm>
          <a:prstGeom prst="rect">
            <a:avLst/>
          </a:prstGeom>
          <a:noFill/>
          <a:ln w="28575" algn="ctr">
            <a:noFill/>
            <a:miter lim="800000"/>
            <a:headEnd/>
            <a:tailEnd/>
          </a:ln>
        </p:spPr>
        <p:txBody>
          <a:bodyPr wrap="square" lIns="59396" tIns="29699" rIns="59396" bIns="29699">
            <a:spAutoFit/>
          </a:bodyPr>
          <a:lstStyle/>
          <a:p>
            <a:pPr defTabSz="601266" fontAlgn="auto">
              <a:spcBef>
                <a:spcPct val="50000"/>
              </a:spcBef>
              <a:spcAft>
                <a:spcPts val="0"/>
              </a:spcAft>
              <a:defRPr/>
            </a:pPr>
            <a:r>
              <a:rPr lang="en-US" altLang="zh-CN" sz="750" kern="0" dirty="0">
                <a:solidFill>
                  <a:schemeClr val="bg1"/>
                </a:solidFill>
                <a:latin typeface="Arial" pitchFamily="34" charset="0"/>
                <a:ea typeface="微软雅黑" pitchFamily="34" charset="-122"/>
                <a:cs typeface="Arial" pitchFamily="34" charset="0"/>
              </a:rPr>
              <a:t>Quorum disk 1</a:t>
            </a:r>
          </a:p>
        </p:txBody>
      </p:sp>
      <p:pic>
        <p:nvPicPr>
          <p:cNvPr id="41" name="ba309ef0-1aa7-4521-87e0-284cd95b6c4e"/>
          <p:cNvPicPr>
            <a:picLocks noChangeAspect="1" noChangeArrowheads="1"/>
          </p:cNvPicPr>
          <p:nvPr/>
        </p:nvPicPr>
        <p:blipFill>
          <a:blip r:embed="rId3" cstate="print"/>
          <a:srcRect/>
          <a:stretch>
            <a:fillRect/>
          </a:stretch>
        </p:blipFill>
        <p:spPr bwMode="auto">
          <a:xfrm>
            <a:off x="778619" y="1994968"/>
            <a:ext cx="644758" cy="390332"/>
          </a:xfrm>
          <a:prstGeom prst="rect">
            <a:avLst/>
          </a:prstGeom>
          <a:noFill/>
          <a:ln w="9525">
            <a:noFill/>
            <a:miter lim="800000"/>
            <a:headEnd/>
            <a:tailEnd/>
          </a:ln>
        </p:spPr>
      </p:pic>
      <p:pic>
        <p:nvPicPr>
          <p:cNvPr id="42" name="2a3cb086-477d-4df5-90d8-d7a1bab34422"/>
          <p:cNvPicPr>
            <a:picLocks noChangeAspect="1" noChangeArrowheads="1"/>
          </p:cNvPicPr>
          <p:nvPr/>
        </p:nvPicPr>
        <p:blipFill>
          <a:blip r:embed="rId3" cstate="print"/>
          <a:srcRect/>
          <a:stretch>
            <a:fillRect/>
          </a:stretch>
        </p:blipFill>
        <p:spPr bwMode="auto">
          <a:xfrm>
            <a:off x="2351555" y="1988677"/>
            <a:ext cx="644758" cy="390332"/>
          </a:xfrm>
          <a:prstGeom prst="rect">
            <a:avLst/>
          </a:prstGeom>
          <a:noFill/>
          <a:ln w="9525">
            <a:noFill/>
            <a:miter lim="800000"/>
            <a:headEnd/>
            <a:tailEnd/>
          </a:ln>
        </p:spPr>
      </p:pic>
      <p:cxnSp>
        <p:nvCxnSpPr>
          <p:cNvPr id="43" name="5aca0166-a647-4cb9-baa6-d869c2cfad13"/>
          <p:cNvCxnSpPr>
            <a:stCxn id="41" idx="2"/>
          </p:cNvCxnSpPr>
          <p:nvPr/>
        </p:nvCxnSpPr>
        <p:spPr bwMode="auto">
          <a:xfrm>
            <a:off x="1100998" y="2385300"/>
            <a:ext cx="754108" cy="432295"/>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44" name="442241df-6a8a-4c40-bc1d-c187c32d6f16"/>
          <p:cNvCxnSpPr>
            <a:endCxn id="42" idx="2"/>
          </p:cNvCxnSpPr>
          <p:nvPr/>
        </p:nvCxnSpPr>
        <p:spPr bwMode="auto">
          <a:xfrm flipV="1">
            <a:off x="1855106" y="2379008"/>
            <a:ext cx="818828" cy="438587"/>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45" name="844229fe-9e27-43f7-acd3-64f50db7a42f"/>
          <p:cNvCxnSpPr/>
          <p:nvPr/>
        </p:nvCxnSpPr>
        <p:spPr bwMode="auto">
          <a:xfrm>
            <a:off x="1870091" y="1429924"/>
            <a:ext cx="0" cy="966761"/>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46" name="60ebca43-3e1d-4e70-8183-475ea1220071"/>
          <p:cNvCxnSpPr/>
          <p:nvPr/>
        </p:nvCxnSpPr>
        <p:spPr bwMode="auto">
          <a:xfrm flipH="1">
            <a:off x="409620" y="2402976"/>
            <a:ext cx="1454180" cy="572549"/>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47" name="a5e709bd-e348-4fd6-8e1c-b34a0f0a2cb5"/>
          <p:cNvCxnSpPr/>
          <p:nvPr/>
        </p:nvCxnSpPr>
        <p:spPr bwMode="auto">
          <a:xfrm>
            <a:off x="1876382" y="2402976"/>
            <a:ext cx="1306716" cy="591424"/>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48" name="67fc0f3d-411f-406c-a2f4-10d25c6f8b3b"/>
          <p:cNvSpPr txBox="1">
            <a:spLocks noChangeArrowheads="1"/>
          </p:cNvSpPr>
          <p:nvPr/>
        </p:nvSpPr>
        <p:spPr bwMode="auto">
          <a:xfrm>
            <a:off x="1405221" y="2964536"/>
            <a:ext cx="907046" cy="300082"/>
          </a:xfrm>
          <a:prstGeom prst="rect">
            <a:avLst/>
          </a:prstGeom>
          <a:noFill/>
          <a:ln w="9525">
            <a:noFill/>
            <a:miter lim="800000"/>
            <a:headEnd/>
            <a:tailEnd/>
          </a:ln>
        </p:spPr>
        <p:txBody>
          <a:bodyPr wrap="square">
            <a:spAutoFit/>
          </a:bodyPr>
          <a:lstStyle/>
          <a:p>
            <a:pPr algn="ctr"/>
            <a:r>
              <a:rPr lang="en-US" altLang="zh-CN" sz="675" b="1" dirty="0">
                <a:latin typeface="Arial" pitchFamily="34" charset="0"/>
                <a:ea typeface="微软雅黑" pitchFamily="34" charset="-122"/>
                <a:cs typeface="Arial" pitchFamily="34" charset="0"/>
              </a:rPr>
              <a:t>Arbitration device</a:t>
            </a:r>
            <a:endParaRPr lang="zh-CN" altLang="en-US" sz="675" b="1" dirty="0">
              <a:latin typeface="Arial" pitchFamily="34" charset="0"/>
              <a:ea typeface="微软雅黑" pitchFamily="34" charset="-122"/>
              <a:cs typeface="Arial" pitchFamily="34" charset="0"/>
            </a:endParaRPr>
          </a:p>
        </p:txBody>
      </p:sp>
      <p:pic>
        <p:nvPicPr>
          <p:cNvPr id="49" name="3cc1e9b7-5438-425b-b926-ef718ea4be8e"/>
          <p:cNvPicPr>
            <a:picLocks noChangeArrowheads="1"/>
          </p:cNvPicPr>
          <p:nvPr/>
        </p:nvPicPr>
        <p:blipFill>
          <a:blip r:embed="rId4" cstate="print"/>
          <a:srcRect/>
          <a:stretch>
            <a:fillRect/>
          </a:stretch>
        </p:blipFill>
        <p:spPr bwMode="auto">
          <a:xfrm>
            <a:off x="1640924" y="2837591"/>
            <a:ext cx="417384" cy="139128"/>
          </a:xfrm>
          <a:prstGeom prst="rect">
            <a:avLst/>
          </a:prstGeom>
          <a:noFill/>
        </p:spPr>
      </p:pic>
      <p:sp>
        <p:nvSpPr>
          <p:cNvPr id="59" name="3f29968b-6e01-40be-b5ce-fa42a3dfd42f"/>
          <p:cNvSpPr txBox="1">
            <a:spLocks noChangeArrowheads="1"/>
          </p:cNvSpPr>
          <p:nvPr/>
        </p:nvSpPr>
        <p:spPr bwMode="auto">
          <a:xfrm>
            <a:off x="571466" y="2371120"/>
            <a:ext cx="1126460" cy="219291"/>
          </a:xfrm>
          <a:prstGeom prst="rect">
            <a:avLst/>
          </a:prstGeom>
          <a:noFill/>
          <a:ln w="9525" algn="ctr">
            <a:noFill/>
            <a:miter lim="800000"/>
            <a:headEnd/>
            <a:tailEnd/>
          </a:ln>
        </p:spPr>
        <p:txBody>
          <a:bodyPr wrap="square">
            <a:spAutoFit/>
          </a:bodyPr>
          <a:lstStyle/>
          <a:p>
            <a:pPr algn="ctr" defTabSz="588169" fontAlgn="auto">
              <a:spcBef>
                <a:spcPts val="0"/>
              </a:spcBef>
              <a:spcAft>
                <a:spcPts val="0"/>
              </a:spcAft>
              <a:defRPr/>
            </a:pPr>
            <a:r>
              <a:rPr lang="en-US" altLang="zh-CN" sz="825" kern="0" dirty="0">
                <a:solidFill>
                  <a:prstClr val="black"/>
                </a:solidFill>
                <a:latin typeface="Arial" pitchFamily="34" charset="0"/>
                <a:ea typeface="微软雅黑" pitchFamily="34" charset="-122"/>
                <a:cs typeface="Arial" pitchFamily="34" charset="0"/>
              </a:rPr>
              <a:t>Storage array A</a:t>
            </a:r>
            <a:endParaRPr lang="zh-CN" altLang="en-US" sz="825" kern="0" dirty="0">
              <a:solidFill>
                <a:prstClr val="black"/>
              </a:solidFill>
              <a:latin typeface="Arial" pitchFamily="34" charset="0"/>
              <a:ea typeface="微软雅黑" pitchFamily="34" charset="-122"/>
              <a:cs typeface="Arial" pitchFamily="34" charset="0"/>
            </a:endParaRPr>
          </a:p>
        </p:txBody>
      </p:sp>
      <p:sp>
        <p:nvSpPr>
          <p:cNvPr id="60" name="9bf77153-f616-4e67-8037-b59ad9b8d6aa"/>
          <p:cNvSpPr txBox="1">
            <a:spLocks noChangeArrowheads="1"/>
          </p:cNvSpPr>
          <p:nvPr/>
        </p:nvSpPr>
        <p:spPr bwMode="auto">
          <a:xfrm>
            <a:off x="2111706" y="2371120"/>
            <a:ext cx="1126460" cy="219291"/>
          </a:xfrm>
          <a:prstGeom prst="rect">
            <a:avLst/>
          </a:prstGeom>
          <a:noFill/>
          <a:ln w="9525" algn="ctr">
            <a:noFill/>
            <a:miter lim="800000"/>
            <a:headEnd/>
            <a:tailEnd/>
          </a:ln>
        </p:spPr>
        <p:txBody>
          <a:bodyPr wrap="square">
            <a:spAutoFit/>
          </a:bodyPr>
          <a:lstStyle/>
          <a:p>
            <a:pPr algn="ctr" defTabSz="588169" fontAlgn="auto">
              <a:spcBef>
                <a:spcPts val="0"/>
              </a:spcBef>
              <a:spcAft>
                <a:spcPts val="0"/>
              </a:spcAft>
              <a:defRPr/>
            </a:pPr>
            <a:r>
              <a:rPr lang="en-US" altLang="zh-CN" sz="825" kern="0" dirty="0">
                <a:solidFill>
                  <a:prstClr val="black"/>
                </a:solidFill>
                <a:latin typeface="Arial" pitchFamily="34" charset="0"/>
                <a:ea typeface="微软雅黑" pitchFamily="34" charset="-122"/>
                <a:cs typeface="Arial" pitchFamily="34" charset="0"/>
              </a:rPr>
              <a:t>Storage array B</a:t>
            </a:r>
            <a:endParaRPr lang="zh-CN" altLang="en-US" sz="825" kern="0" dirty="0">
              <a:solidFill>
                <a:prstClr val="black"/>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3702170966"/>
      </p:ext>
    </p:extLst>
  </p:cSld>
  <p:clrMapOvr>
    <a:masterClrMapping/>
  </p:clrMapOvr>
  <mc:AlternateContent xmlns:mc="http://schemas.openxmlformats.org/markup-compatibility/2006" xmlns:p14="http://schemas.microsoft.com/office/powerpoint/2010/main">
    <mc:Choice Requires="p14">
      <p:transition spd="slow" p14:dur="1300" advClick="0" advTm="8000">
        <p14:pan dir="r"/>
      </p:transition>
    </mc:Choice>
    <mc:Fallback xmlns="">
      <p:transition spd="slow" advClick="0" advTm="8000">
        <p:fade/>
      </p:transition>
    </mc:Fallback>
  </mc:AlternateContent>
  <p:timing>
    <p:tnLst>
      <p:par>
        <p:cTn id="1" dur="indefinite" restart="never" nodeType="tmRoot"/>
      </p:par>
    </p:tnLst>
  </p:timing>
</p:sld>
</file>

<file path=ppt/theme/theme1.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ELAB 16to9">
  <a:themeElements>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fontScheme name="5_CELAB 16to9">
      <a:majorFont>
        <a:latin typeface="FrutigerNext LT Medium"/>
        <a:ea typeface="黑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a:spPr>
      <a:bodyPr wrap="none" anchor="ctr"/>
      <a:lstStyle>
        <a:defPPr>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spcBef>
            <a:spcPts val="600"/>
          </a:spcBef>
          <a:defRPr sz="3200" i="1" dirty="0" smtClean="0">
            <a:latin typeface="+mn-lt"/>
          </a:defRPr>
        </a:defPPr>
      </a:lstStyle>
    </a:txDef>
  </a:objectDefaults>
  <a:extraClrSchemeLst>
    <a:extraClrScheme>
      <a:clrScheme name="5_CELAB 16to9 1">
        <a:dk1>
          <a:srgbClr val="080808"/>
        </a:dk1>
        <a:lt1>
          <a:srgbClr val="F8F8F8"/>
        </a:lt1>
        <a:dk2>
          <a:srgbClr val="990000"/>
        </a:dk2>
        <a:lt2>
          <a:srgbClr val="CCCCCC"/>
        </a:lt2>
        <a:accent1>
          <a:srgbClr val="FFCC66"/>
        </a:accent1>
        <a:accent2>
          <a:srgbClr val="990000"/>
        </a:accent2>
        <a:accent3>
          <a:srgbClr val="FBFBFB"/>
        </a:accent3>
        <a:accent4>
          <a:srgbClr val="060606"/>
        </a:accent4>
        <a:accent5>
          <a:srgbClr val="FFE2B8"/>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5_CELAB 16to9 2">
        <a:dk1>
          <a:srgbClr val="080808"/>
        </a:dk1>
        <a:lt1>
          <a:srgbClr val="F8F8F8"/>
        </a:lt1>
        <a:dk2>
          <a:srgbClr val="990000"/>
        </a:dk2>
        <a:lt2>
          <a:srgbClr val="CCCCCC"/>
        </a:lt2>
        <a:accent1>
          <a:srgbClr val="CCCCFF"/>
        </a:accent1>
        <a:accent2>
          <a:srgbClr val="990000"/>
        </a:accent2>
        <a:accent3>
          <a:srgbClr val="FBFBFB"/>
        </a:accent3>
        <a:accent4>
          <a:srgbClr val="060606"/>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3">
        <a:dk1>
          <a:srgbClr val="080808"/>
        </a:dk1>
        <a:lt1>
          <a:srgbClr val="F8F8F8"/>
        </a:lt1>
        <a:dk2>
          <a:srgbClr val="990000"/>
        </a:dk2>
        <a:lt2>
          <a:srgbClr val="CCCCCC"/>
        </a:lt2>
        <a:accent1>
          <a:srgbClr val="CCFF99"/>
        </a:accent1>
        <a:accent2>
          <a:srgbClr val="990000"/>
        </a:accent2>
        <a:accent3>
          <a:srgbClr val="FBFBFB"/>
        </a:accent3>
        <a:accent4>
          <a:srgbClr val="060606"/>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5_CELAB 16to9 4">
        <a:dk1>
          <a:srgbClr val="080808"/>
        </a:dk1>
        <a:lt1>
          <a:srgbClr val="F8F8F8"/>
        </a:lt1>
        <a:dk2>
          <a:srgbClr val="990000"/>
        </a:dk2>
        <a:lt2>
          <a:srgbClr val="CCCCCC"/>
        </a:lt2>
        <a:accent1>
          <a:srgbClr val="FFCC99"/>
        </a:accent1>
        <a:accent2>
          <a:srgbClr val="990000"/>
        </a:accent2>
        <a:accent3>
          <a:srgbClr val="FBFBFB"/>
        </a:accent3>
        <a:accent4>
          <a:srgbClr val="060606"/>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5_CELAB 16to9 5">
        <a:dk1>
          <a:srgbClr val="080808"/>
        </a:dk1>
        <a:lt1>
          <a:srgbClr val="F8F8F8"/>
        </a:lt1>
        <a:dk2>
          <a:srgbClr val="990000"/>
        </a:dk2>
        <a:lt2>
          <a:srgbClr val="CCCCCC"/>
        </a:lt2>
        <a:accent1>
          <a:srgbClr val="99CCFF"/>
        </a:accent1>
        <a:accent2>
          <a:srgbClr val="990000"/>
        </a:accent2>
        <a:accent3>
          <a:srgbClr val="FBFBFB"/>
        </a:accent3>
        <a:accent4>
          <a:srgbClr val="060606"/>
        </a:accent4>
        <a:accent5>
          <a:srgbClr val="CA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6">
        <a:dk1>
          <a:srgbClr val="080808"/>
        </a:dk1>
        <a:lt1>
          <a:srgbClr val="F8F8F8"/>
        </a:lt1>
        <a:dk2>
          <a:srgbClr val="990000"/>
        </a:dk2>
        <a:lt2>
          <a:srgbClr val="CCCCCC"/>
        </a:lt2>
        <a:accent1>
          <a:srgbClr val="99CCCC"/>
        </a:accent1>
        <a:accent2>
          <a:srgbClr val="990000"/>
        </a:accent2>
        <a:accent3>
          <a:srgbClr val="FBFBFB"/>
        </a:accent3>
        <a:accent4>
          <a:srgbClr val="060606"/>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5_CELAB 16to9 7">
        <a:dk1>
          <a:srgbClr val="080808"/>
        </a:dk1>
        <a:lt1>
          <a:srgbClr val="F8F8F8"/>
        </a:lt1>
        <a:dk2>
          <a:srgbClr val="FFCC99"/>
        </a:dk2>
        <a:lt2>
          <a:srgbClr val="FFCC66"/>
        </a:lt2>
        <a:accent1>
          <a:srgbClr val="CCFF99"/>
        </a:accent1>
        <a:accent2>
          <a:srgbClr val="CCCCFF"/>
        </a:accent2>
        <a:accent3>
          <a:srgbClr val="FBFBFB"/>
        </a:accent3>
        <a:accent4>
          <a:srgbClr val="060606"/>
        </a:accent4>
        <a:accent5>
          <a:srgbClr val="E2FFCA"/>
        </a:accent5>
        <a:accent6>
          <a:srgbClr val="B9B9E7"/>
        </a:accent6>
        <a:hlink>
          <a:srgbClr val="99CCFF"/>
        </a:hlink>
        <a:folHlink>
          <a:srgbClr val="99CCCC"/>
        </a:folHlink>
      </a:clrScheme>
      <a:clrMap bg1="lt1" tx1="dk1" bg2="lt2" tx2="dk2" accent1="accent1" accent2="accent2" accent3="accent3" accent4="accent4" accent5="accent5" accent6="accent6" hlink="hlink" folHlink="folHlink"/>
    </a:extraClrScheme>
    <a:extraClrScheme>
      <a:clrScheme name="5_CELAB 16to9 8">
        <a:dk1>
          <a:srgbClr val="080808"/>
        </a:dk1>
        <a:lt1>
          <a:srgbClr val="F8F8F8"/>
        </a:lt1>
        <a:dk2>
          <a:srgbClr val="FF9900"/>
        </a:dk2>
        <a:lt2>
          <a:srgbClr val="99660A"/>
        </a:lt2>
        <a:accent1>
          <a:srgbClr val="669900"/>
        </a:accent1>
        <a:accent2>
          <a:srgbClr val="006699"/>
        </a:accent2>
        <a:accent3>
          <a:srgbClr val="FBFBFB"/>
        </a:accent3>
        <a:accent4>
          <a:srgbClr val="060606"/>
        </a:accent4>
        <a:accent5>
          <a:srgbClr val="B8CAAA"/>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9">
        <a:dk1>
          <a:srgbClr val="080808"/>
        </a:dk1>
        <a:lt1>
          <a:srgbClr val="F8F8F8"/>
        </a:lt1>
        <a:dk2>
          <a:srgbClr val="990000"/>
        </a:dk2>
        <a:lt2>
          <a:srgbClr val="99CCFF"/>
        </a:lt2>
        <a:accent1>
          <a:srgbClr val="99CCCC"/>
        </a:accent1>
        <a:accent2>
          <a:srgbClr val="006699"/>
        </a:accent2>
        <a:accent3>
          <a:srgbClr val="FBFBFB"/>
        </a:accent3>
        <a:accent4>
          <a:srgbClr val="060606"/>
        </a:accent4>
        <a:accent5>
          <a:srgbClr val="CAE2E2"/>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10">
        <a:dk1>
          <a:srgbClr val="080808"/>
        </a:dk1>
        <a:lt1>
          <a:srgbClr val="F8F8F8"/>
        </a:lt1>
        <a:dk2>
          <a:srgbClr val="990000"/>
        </a:dk2>
        <a:lt2>
          <a:srgbClr val="999999"/>
        </a:lt2>
        <a:accent1>
          <a:srgbClr val="FFCC99"/>
        </a:accent1>
        <a:accent2>
          <a:srgbClr val="99660A"/>
        </a:accent2>
        <a:accent3>
          <a:srgbClr val="FBFBFB"/>
        </a:accent3>
        <a:accent4>
          <a:srgbClr val="060606"/>
        </a:accent4>
        <a:accent5>
          <a:srgbClr val="FFE2CA"/>
        </a:accent5>
        <a:accent6>
          <a:srgbClr val="8A5C08"/>
        </a:accent6>
        <a:hlink>
          <a:srgbClr val="FF9900"/>
        </a:hlink>
        <a:folHlink>
          <a:srgbClr val="FFCC66"/>
        </a:folHlink>
      </a:clrScheme>
      <a:clrMap bg1="lt1" tx1="dk1" bg2="lt2" tx2="dk2" accent1="accent1" accent2="accent2" accent3="accent3" accent4="accent4" accent5="accent5" accent6="accent6" hlink="hlink" folHlink="folHlink"/>
    </a:extraClrScheme>
    <a:extraClrScheme>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ELAB 16to9">
  <a:themeElements>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fontScheme name="5_CELAB 16to9">
      <a:majorFont>
        <a:latin typeface="FrutigerNext LT Medium"/>
        <a:ea typeface="黑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C00000"/>
          </a:solidFill>
          <a:prstDash val="solid"/>
          <a:round/>
          <a:headEnd type="none" w="med" len="med"/>
          <a:tailEnd type="none" w="med" len="med"/>
        </a:ln>
        <a:effectLst/>
      </a:spPr>
      <a:bodyPr vert="horz" wrap="square" lIns="91425" tIns="45712" rIns="91425" bIns="45712" numCol="1" rtlCol="0" anchor="t" anchorCtr="0" compatLnSpc="1">
        <a:prstTxWarp prst="textNoShape">
          <a:avLst/>
        </a:prstTxWarp>
        <a:noAutofit/>
      </a:bodyPr>
      <a:lstStyle>
        <a:defPPr marL="0" marR="0" indent="0" algn="l" defTabSz="877888"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FrutigerNext LT Regular" pitchFamily="34" charset="0"/>
            <a:ea typeface="ＭＳ Ｐゴシック" pitchFamily="34" charset="-128"/>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spcBef>
            <a:spcPts val="600"/>
          </a:spcBef>
          <a:defRPr sz="3200" i="1" dirty="0" smtClean="0">
            <a:latin typeface="+mn-lt"/>
          </a:defRPr>
        </a:defPPr>
      </a:lstStyle>
    </a:txDef>
  </a:objectDefaults>
  <a:extraClrSchemeLst>
    <a:extraClrScheme>
      <a:clrScheme name="5_CELAB 16to9 1">
        <a:dk1>
          <a:srgbClr val="080808"/>
        </a:dk1>
        <a:lt1>
          <a:srgbClr val="F8F8F8"/>
        </a:lt1>
        <a:dk2>
          <a:srgbClr val="990000"/>
        </a:dk2>
        <a:lt2>
          <a:srgbClr val="CCCCCC"/>
        </a:lt2>
        <a:accent1>
          <a:srgbClr val="FFCC66"/>
        </a:accent1>
        <a:accent2>
          <a:srgbClr val="990000"/>
        </a:accent2>
        <a:accent3>
          <a:srgbClr val="FBFBFB"/>
        </a:accent3>
        <a:accent4>
          <a:srgbClr val="060606"/>
        </a:accent4>
        <a:accent5>
          <a:srgbClr val="FFE2B8"/>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5_CELAB 16to9 2">
        <a:dk1>
          <a:srgbClr val="080808"/>
        </a:dk1>
        <a:lt1>
          <a:srgbClr val="F8F8F8"/>
        </a:lt1>
        <a:dk2>
          <a:srgbClr val="990000"/>
        </a:dk2>
        <a:lt2>
          <a:srgbClr val="CCCCCC"/>
        </a:lt2>
        <a:accent1>
          <a:srgbClr val="CCCCFF"/>
        </a:accent1>
        <a:accent2>
          <a:srgbClr val="990000"/>
        </a:accent2>
        <a:accent3>
          <a:srgbClr val="FBFBFB"/>
        </a:accent3>
        <a:accent4>
          <a:srgbClr val="060606"/>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3">
        <a:dk1>
          <a:srgbClr val="080808"/>
        </a:dk1>
        <a:lt1>
          <a:srgbClr val="F8F8F8"/>
        </a:lt1>
        <a:dk2>
          <a:srgbClr val="990000"/>
        </a:dk2>
        <a:lt2>
          <a:srgbClr val="CCCCCC"/>
        </a:lt2>
        <a:accent1>
          <a:srgbClr val="CCFF99"/>
        </a:accent1>
        <a:accent2>
          <a:srgbClr val="990000"/>
        </a:accent2>
        <a:accent3>
          <a:srgbClr val="FBFBFB"/>
        </a:accent3>
        <a:accent4>
          <a:srgbClr val="060606"/>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5_CELAB 16to9 4">
        <a:dk1>
          <a:srgbClr val="080808"/>
        </a:dk1>
        <a:lt1>
          <a:srgbClr val="F8F8F8"/>
        </a:lt1>
        <a:dk2>
          <a:srgbClr val="990000"/>
        </a:dk2>
        <a:lt2>
          <a:srgbClr val="CCCCCC"/>
        </a:lt2>
        <a:accent1>
          <a:srgbClr val="FFCC99"/>
        </a:accent1>
        <a:accent2>
          <a:srgbClr val="990000"/>
        </a:accent2>
        <a:accent3>
          <a:srgbClr val="FBFBFB"/>
        </a:accent3>
        <a:accent4>
          <a:srgbClr val="060606"/>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5_CELAB 16to9 5">
        <a:dk1>
          <a:srgbClr val="080808"/>
        </a:dk1>
        <a:lt1>
          <a:srgbClr val="F8F8F8"/>
        </a:lt1>
        <a:dk2>
          <a:srgbClr val="990000"/>
        </a:dk2>
        <a:lt2>
          <a:srgbClr val="CCCCCC"/>
        </a:lt2>
        <a:accent1>
          <a:srgbClr val="99CCFF"/>
        </a:accent1>
        <a:accent2>
          <a:srgbClr val="990000"/>
        </a:accent2>
        <a:accent3>
          <a:srgbClr val="FBFBFB"/>
        </a:accent3>
        <a:accent4>
          <a:srgbClr val="060606"/>
        </a:accent4>
        <a:accent5>
          <a:srgbClr val="CA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6">
        <a:dk1>
          <a:srgbClr val="080808"/>
        </a:dk1>
        <a:lt1>
          <a:srgbClr val="F8F8F8"/>
        </a:lt1>
        <a:dk2>
          <a:srgbClr val="990000"/>
        </a:dk2>
        <a:lt2>
          <a:srgbClr val="CCCCCC"/>
        </a:lt2>
        <a:accent1>
          <a:srgbClr val="99CCCC"/>
        </a:accent1>
        <a:accent2>
          <a:srgbClr val="990000"/>
        </a:accent2>
        <a:accent3>
          <a:srgbClr val="FBFBFB"/>
        </a:accent3>
        <a:accent4>
          <a:srgbClr val="060606"/>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5_CELAB 16to9 7">
        <a:dk1>
          <a:srgbClr val="080808"/>
        </a:dk1>
        <a:lt1>
          <a:srgbClr val="F8F8F8"/>
        </a:lt1>
        <a:dk2>
          <a:srgbClr val="FFCC99"/>
        </a:dk2>
        <a:lt2>
          <a:srgbClr val="FFCC66"/>
        </a:lt2>
        <a:accent1>
          <a:srgbClr val="CCFF99"/>
        </a:accent1>
        <a:accent2>
          <a:srgbClr val="CCCCFF"/>
        </a:accent2>
        <a:accent3>
          <a:srgbClr val="FBFBFB"/>
        </a:accent3>
        <a:accent4>
          <a:srgbClr val="060606"/>
        </a:accent4>
        <a:accent5>
          <a:srgbClr val="E2FFCA"/>
        </a:accent5>
        <a:accent6>
          <a:srgbClr val="B9B9E7"/>
        </a:accent6>
        <a:hlink>
          <a:srgbClr val="99CCFF"/>
        </a:hlink>
        <a:folHlink>
          <a:srgbClr val="99CCCC"/>
        </a:folHlink>
      </a:clrScheme>
      <a:clrMap bg1="lt1" tx1="dk1" bg2="lt2" tx2="dk2" accent1="accent1" accent2="accent2" accent3="accent3" accent4="accent4" accent5="accent5" accent6="accent6" hlink="hlink" folHlink="folHlink"/>
    </a:extraClrScheme>
    <a:extraClrScheme>
      <a:clrScheme name="5_CELAB 16to9 8">
        <a:dk1>
          <a:srgbClr val="080808"/>
        </a:dk1>
        <a:lt1>
          <a:srgbClr val="F8F8F8"/>
        </a:lt1>
        <a:dk2>
          <a:srgbClr val="FF9900"/>
        </a:dk2>
        <a:lt2>
          <a:srgbClr val="99660A"/>
        </a:lt2>
        <a:accent1>
          <a:srgbClr val="669900"/>
        </a:accent1>
        <a:accent2>
          <a:srgbClr val="006699"/>
        </a:accent2>
        <a:accent3>
          <a:srgbClr val="FBFBFB"/>
        </a:accent3>
        <a:accent4>
          <a:srgbClr val="060606"/>
        </a:accent4>
        <a:accent5>
          <a:srgbClr val="B8CAAA"/>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9">
        <a:dk1>
          <a:srgbClr val="080808"/>
        </a:dk1>
        <a:lt1>
          <a:srgbClr val="F8F8F8"/>
        </a:lt1>
        <a:dk2>
          <a:srgbClr val="990000"/>
        </a:dk2>
        <a:lt2>
          <a:srgbClr val="99CCFF"/>
        </a:lt2>
        <a:accent1>
          <a:srgbClr val="99CCCC"/>
        </a:accent1>
        <a:accent2>
          <a:srgbClr val="006699"/>
        </a:accent2>
        <a:accent3>
          <a:srgbClr val="FBFBFB"/>
        </a:accent3>
        <a:accent4>
          <a:srgbClr val="060606"/>
        </a:accent4>
        <a:accent5>
          <a:srgbClr val="CAE2E2"/>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10">
        <a:dk1>
          <a:srgbClr val="080808"/>
        </a:dk1>
        <a:lt1>
          <a:srgbClr val="F8F8F8"/>
        </a:lt1>
        <a:dk2>
          <a:srgbClr val="990000"/>
        </a:dk2>
        <a:lt2>
          <a:srgbClr val="999999"/>
        </a:lt2>
        <a:accent1>
          <a:srgbClr val="FFCC99"/>
        </a:accent1>
        <a:accent2>
          <a:srgbClr val="99660A"/>
        </a:accent2>
        <a:accent3>
          <a:srgbClr val="FBFBFB"/>
        </a:accent3>
        <a:accent4>
          <a:srgbClr val="060606"/>
        </a:accent4>
        <a:accent5>
          <a:srgbClr val="FFE2CA"/>
        </a:accent5>
        <a:accent6>
          <a:srgbClr val="8A5C08"/>
        </a:accent6>
        <a:hlink>
          <a:srgbClr val="FF9900"/>
        </a:hlink>
        <a:folHlink>
          <a:srgbClr val="FFCC66"/>
        </a:folHlink>
      </a:clrScheme>
      <a:clrMap bg1="lt1" tx1="dk1" bg2="lt2" tx2="dk2" accent1="accent1" accent2="accent2" accent3="accent3" accent4="accent4" accent5="accent5" accent6="accent6" hlink="hlink" folHlink="folHlink"/>
    </a:extraClrScheme>
    <a:extraClrScheme>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83739</TotalTime>
  <Words>1905</Words>
  <Application>Microsoft Office PowerPoint</Application>
  <PresentationFormat>Custom</PresentationFormat>
  <Paragraphs>300</Paragraphs>
  <Slides>15</Slides>
  <Notes>13</Notes>
  <HiddenSlides>0</HiddenSlides>
  <MMClips>0</MMClips>
  <ScaleCrop>false</ScaleCrop>
  <HeadingPairs>
    <vt:vector size="6" baseType="variant">
      <vt:variant>
        <vt:lpstr>Fonts Used</vt:lpstr>
      </vt:variant>
      <vt:variant>
        <vt:i4>19</vt:i4>
      </vt:variant>
      <vt:variant>
        <vt:lpstr>Theme</vt:lpstr>
      </vt:variant>
      <vt:variant>
        <vt:i4>10</vt:i4>
      </vt:variant>
      <vt:variant>
        <vt:lpstr>Slide Titles</vt:lpstr>
      </vt:variant>
      <vt:variant>
        <vt:i4>15</vt:i4>
      </vt:variant>
    </vt:vector>
  </HeadingPairs>
  <TitlesOfParts>
    <vt:vector size="44" baseType="lpstr">
      <vt:lpstr>Arial Unicode MS</vt:lpstr>
      <vt:lpstr>微软雅黑</vt:lpstr>
      <vt:lpstr>ＭＳ Ｐゴシック</vt:lpstr>
      <vt:lpstr>ＭＳ Ｐゴシック</vt:lpstr>
      <vt:lpstr>黑体</vt:lpstr>
      <vt:lpstr>宋体</vt:lpstr>
      <vt:lpstr>Arial</vt:lpstr>
      <vt:lpstr>Calibri</vt:lpstr>
      <vt:lpstr>Century Gothic</vt:lpstr>
      <vt:lpstr>FrutigerNext LT Bold</vt:lpstr>
      <vt:lpstr>FrutigerNext LT Light</vt:lpstr>
      <vt:lpstr>FrutigerNext LT Medium</vt:lpstr>
      <vt:lpstr>FrutigerNext LT Regular</vt:lpstr>
      <vt:lpstr>Gill Sans MT</vt:lpstr>
      <vt:lpstr>MetaNormalLF-Roman</vt:lpstr>
      <vt:lpstr>华文细黑</vt:lpstr>
      <vt:lpstr>Times New Roman</vt:lpstr>
      <vt:lpstr>Trebuchet MS</vt:lpstr>
      <vt:lpstr>Wingdings</vt:lpstr>
      <vt:lpstr>1_主题1</vt:lpstr>
      <vt:lpstr>8_主题1</vt:lpstr>
      <vt:lpstr>9_主题1</vt:lpstr>
      <vt:lpstr>2_自定义设计方案</vt:lpstr>
      <vt:lpstr>5_CELAB 16to9</vt:lpstr>
      <vt:lpstr>10_主题1</vt:lpstr>
      <vt:lpstr>default</vt:lpstr>
      <vt:lpstr>1_default</vt:lpstr>
      <vt:lpstr>2_default</vt:lpstr>
      <vt:lpstr>6_CELAB 16to9</vt:lpstr>
      <vt:lpstr>PowerPoint Presentation</vt:lpstr>
      <vt:lpstr>PowerPoint Presentation</vt:lpstr>
      <vt:lpstr>ЭТАПЫ РАЗВИТИЯ КАТАСТРОФОУСТОЙЧИВЫХ РЕШЕНИЙ HUAWEI ДЛЯ СХД</vt:lpstr>
      <vt:lpstr>PowerPoint Presentation</vt:lpstr>
      <vt:lpstr>ОБЗОР ЛИНЕЙКИ Конвергентных  СХД HUAWEI</vt:lpstr>
      <vt:lpstr>Характеристики систем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华为 OceanStor V3系列存储系统技术培训胶片V1.0</dc:title>
  <dc:creator>Eric Qin</dc:creator>
  <cp:lastModifiedBy>Pecherina Irina</cp:lastModifiedBy>
  <cp:revision>4202</cp:revision>
  <cp:lastPrinted>2011-04-14T06:54:53Z</cp:lastPrinted>
  <dcterms:created xsi:type="dcterms:W3CDTF">2010-09-30T06:00:50Z</dcterms:created>
  <dcterms:modified xsi:type="dcterms:W3CDTF">2016-02-03T14:53:53Z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1583659</vt:lpwstr>
  </property>
  <property fmtid="{D5CDD505-2E9C-101B-9397-08002B2CF9AE}" pid="3" name="NXPowerLiteSettings">
    <vt:lpwstr>F7000400038000</vt:lpwstr>
  </property>
  <property fmtid="{D5CDD505-2E9C-101B-9397-08002B2CF9AE}" pid="4" name="NXPowerLiteVersion">
    <vt:lpwstr>D5.0.8</vt:lpwstr>
  </property>
  <property fmtid="{D5CDD505-2E9C-101B-9397-08002B2CF9AE}" pid="5" name="_ms_pID_725343">
    <vt:lpwstr>(5)ZlCLfUlflytUj17RQQZRXLzkAyj8d4dd7sbN6B0uw/vbNTmRiv7gWvM+/ic1q2QjwtryS+8M_x000d_ j1t+aPl7Rb4R1wzxgc9ITxcZSq5/RGAJxBsAlnbEP4pcyCMLpP39/zQAsc1vax7pML5mze83_x000d_ mQ0N4J2yBtGHjDpNDgWGzx6VZsLXGwDCOne8c/LIdpCzzGU0ccSTazPfP4EygreTucxQFCFW_x000d_ ufHLSc7mVe3MH4G1Yo</vt:lpwstr>
  </property>
  <property fmtid="{D5CDD505-2E9C-101B-9397-08002B2CF9AE}" pid="6" name="_ms_pID_7253431">
    <vt:lpwstr>uAwwZpSpqiAEhiz6Xb+1oDebXFP5nnfx3lTTJFzv9M0Lb715/T0OX8_x000d_ EKJiJLA7Le1GmwJQzgnURPzqcG+9uJUZ9k8pijaaUfs3O8EwEmCGaEsGiGY9TrGCiuQpQ2rk_x000d_ f1hu87iOoyUSuxHo+Ydqyv5elcwNjyPUOorggWMawC6W059gNKaAcZFovwSZyu6tRAEreQEr_x000d_ PyGn8JlCqp/zlDtkVjwFmlqjHrE8N5Z4Nr3s</vt:lpwstr>
  </property>
  <property fmtid="{D5CDD505-2E9C-101B-9397-08002B2CF9AE}" pid="7" name="_ms_pID_72534310">
    <vt:lpwstr>6GBTXDdqTFo5Ed/E4DmVxk17KvubPFWC5c+f9stG_x000d_ LjjVF8bnqTbEMV0L8TtDrCb0y5PyLge+G5evkm8rnhtoDfx9jdCxCFJqbRHZoO6hAryUeaXC_x000d_ gUmpaXa5ymsy2qP8Rb/w11Povm0qi2SPoHhmrDxd2Ic4F5ef</vt:lpwstr>
  </property>
  <property fmtid="{D5CDD505-2E9C-101B-9397-08002B2CF9AE}" pid="8" name="_ms_pID_7253432">
    <vt:lpwstr>1IWZir7Kt/bIGsOvX/tJ+IlSrjCUUespBPMN_x000d_ zRGnCoK2AKpGYZwZDhgwDiULrMGz13+Mr1/Bbp4x6I6JH434tii0Lm7MHDBCkZWoPOideYH4_x000d_ lkChwWTMqkh3hIWESEZP09ErBw/QwdJLfqEHxdBcjJxuSlPAfOMT0e/yReQX3rWQzKYQPM32_x000d_ GzEG/YEyfc72vmZJsu31AomYGRg4IkVpc3xOUR766ghAG20rfRr1An</vt:lpwstr>
  </property>
  <property fmtid="{D5CDD505-2E9C-101B-9397-08002B2CF9AE}" pid="9" name="_ms_pID_7253433">
    <vt:lpwstr>C7WSwBvl/g64IqpqjX_x000d_ gZ6Ky1zErFeAyOp7v8J67qHrQ4B9ud34MLud+QZaji1cUrwzIzreR9Ft0K/qSLq+TpNHH/Ap_x000d_ swxIixFX4R8Ht7NoJzhQBzc7RS1JwEvr5gDtv/jkhufFXNpJAmqCoY/dYNkopcQnDMtILOku_x000d_ eROMlClrVgGU6F1uqbNoNixYzwNggQXFDsNscLBde+bSWH/rpQCM3oXoHvE8JzPerZ7LHPLE</vt:lpwstr>
  </property>
  <property fmtid="{D5CDD505-2E9C-101B-9397-08002B2CF9AE}" pid="10" name="_ms_pID_7253434">
    <vt:lpwstr>_x000d_ 48a5Rv5jvg6xyjai87JTs5fqwuMF/RAmMJM3lFEawS9xwhXZtOqWbICaXmMaegF1Cc8WcxZV_x000d_ x/AHaoosJEjacR5LnaxKsWId+/slOjRYB/k9LSTJxkHEEByMqCv+Uxflgs92WBbKwcFteEJf_x000d_ iXSRngZMaeEN2ajDSsCMsJH/Wi712w==</vt:lpwstr>
  </property>
  <property fmtid="{D5CDD505-2E9C-101B-9397-08002B2CF9AE}" pid="11" name="_ms_pID_7253435">
    <vt:lpwstr>foPcS4i4vzgBHKnyifjnHTvWn16Fc9gzobFKOxv6F3uNmMuPBCjPtZJ+_x000d_ C+8HGuMxRQS5fQnAUbluo075DjZJV20e0RZ+UaysYfiwzBqGhnAZCDHCPlYbeHlCpvOOeCXG_x000d_ 9FIFCOpktSs5tpAw3RtVwDm9WUEbrqKWct+mMGkmtWRr+SeRgRofAG6IcWSuqQNmzv1bBfp8_x000d_ WOIOR1yZdu0e2nO5aHsM3NoF3/fW9bhlB2</vt:lpwstr>
  </property>
  <property fmtid="{D5CDD505-2E9C-101B-9397-08002B2CF9AE}" pid="12" name="_ms_pID_7253436">
    <vt:lpwstr>C07LgFVuuKcxqdJHOqO6YgXMGdNHH1w/wZfYNh_x000d_ aJDw7O8YvC6EIVRd4Z7FQoQzmfK48w1QMSaLcOGl85RcmhAJBtYFOsg+QfamgRkODleZsDTK_x000d_ s93a8p//yaSyrXkdoE3VjR3NyOdL2ZcOcQJa6pzBSTD8pq6NIViCHKh3wD2iT/Wr7t63ZxI1_x000d_ qcOJhhImNbdOdrXMaRXMbPwao40HwSNlEAGdw2izs9vGnNwyAyMz</vt:lpwstr>
  </property>
  <property fmtid="{D5CDD505-2E9C-101B-9397-08002B2CF9AE}" pid="13" name="_ms_pID_7253437">
    <vt:lpwstr>1LsUaCvpWSUyIGo/GhDj_x000d_ 46IAyA9BWkd4u+fRZBdninKjdMq12XaTSmPPkQ+gixqWuA6MozZjRFCpLXZK95RjXwks223t_x000d_ 7WkK+XT+trnBY474L8wQJIm0ROLuUyy+1fnm93UZvNYDRk8SRmmhzLFJShRb2NYEHU7T/0nk_x000d_ 8P983a/kHu6bL/XvSpT6KFofxrXhuZS59/Uasa0H5717PAIX+IKNBf3ZXaHAwSL5qWAxC+</vt:lpwstr>
  </property>
  <property fmtid="{D5CDD505-2E9C-101B-9397-08002B2CF9AE}" pid="14" name="_ms_pID_7253438">
    <vt:lpwstr>fo_x000d_ rADJ9oxQOYK7WVD0qBrrbmLXt+Tqth4q8LYL6oCgrW46CMPUsfeY2FCiEdYs6vEXQqhbLI4u_x000d_ N69e8o9v43hsNLBrYmDyYNt8Z0QtRsFymxyT0S6tYoSRQPDZzPn9piYVMLUBVYNR7vNbhApS_x000d_ wmEIkuDYUDiTkONeqp2oygfCko2qyC3pHaE7W2MGMF5lS6Q3UoGTmlwsXetKg7+XmR/8lMAQ_x000d_ j2JlWpjst4ZSXk</vt:lpwstr>
  </property>
  <property fmtid="{D5CDD505-2E9C-101B-9397-08002B2CF9AE}" pid="15" name="_ms_pID_7253439">
    <vt:lpwstr>qPNSeLd/bbss1xE2bz6XWIKn6IV6ecyKLwSrAA+ZwB6FBaHHb8QDoS5oWn_x000d_ iLHFuvNHZBiCiYMmXIKOYzsZzjaGskLHHF3xklQZADGHSQ9DZ7sznjyJCeyF57zaFTnRVQgE_x000d_ Sq22bAx5BtzACA4qwOzM8Wrr7jQ5NZxF34mwVFKOIu6rFnJ4Wzid56UG5p2Y0nYYCkcTkwra_x000d_ sdCjCIykXyA8qJYu3oyhn8CYU5hYxLtW</vt:lpwstr>
  </property>
  <property fmtid="{D5CDD505-2E9C-101B-9397-08002B2CF9AE}" pid="16" name="_new_ms_pID_72543">
    <vt:lpwstr>(4)CNZR17XrkxywolN1ECbHfW4GSWLQiRGu5Xdu24oKLZziG8R2jJUbeV/PBD15SXWzX81tV1R6
VEyR5ukaK1UkUDfGFAc/4fRxa0mvn1PBmhPDP7yDtS26qYfyrCfmJCohekT/t86Yaux2z95L
gljQCBGLOSOugcooT28zYKaVo82kNXFN8ezOrs983pT63F+NQdL8Herkro3cqvchOyzRfJXu
k4Q+BsPHCHCdcH2EA3</vt:lpwstr>
  </property>
  <property fmtid="{D5CDD505-2E9C-101B-9397-08002B2CF9AE}" pid="17" name="_new_ms_pID_725431">
    <vt:lpwstr>6HKmdmfEFgSwbQr+5OSQ48UAaLNAm5srMkY0CNPaMsJqh+cTJbWcZT
rA4mPavNK3gtnbi1xovNEIBIlUVtbS2EQQz1cToSiO0lyiOeBVcuR/hmzwmOw7g0GUhIGOV5
1k0ZBd8skku5WbxtXH2dDWLyBncSy+618sQG7z1DqPBjbUpoNcILtrGIsJnlcFiOsJ618XWi
oUj2edqgiztyFEKHaaDPBMVIujhbnIf/VgiI</vt:lpwstr>
  </property>
  <property fmtid="{D5CDD505-2E9C-101B-9397-08002B2CF9AE}" pid="18" name="_new_ms_pID_725432">
    <vt:lpwstr>rb3/RI279WHpW0lNPWRog0z7Qh2Bt8SbLVpw
7aD3LI+1itVDfVDRvpzZ1xYUg4IIPlmpBjTri/mh8sRGOw66Yqf0GR3c5NLxZoQuKB7WLUov
9XdMr5iAKVeKsT53l/58RQyFxt8GT3mXfzS8+d9xWAPhCHyAnEMsk77PycGkGESzWmOjymAS
4bIeiV74Vl52ppt9GtwEIJHRuGyTsrPSLuPVWN2ntu2fcVpMmOuQNO</vt:lpwstr>
  </property>
  <property fmtid="{D5CDD505-2E9C-101B-9397-08002B2CF9AE}" pid="19" name="_new_ms_pID_725433">
    <vt:lpwstr>kT5GXkNi6AUrW+4ojW
IxcublXFnB/xPmbWfeEvWTrw1rAXZqjzIPKzNLpa7HY8gZApsas9EwOYR4/VmbwvlkdRoDKv
pAYKvopCT4EQwnWXUNw=</vt:lpwstr>
  </property>
  <property fmtid="{D5CDD505-2E9C-101B-9397-08002B2CF9AE}" pid="20" name="sflag">
    <vt:lpwstr>1447035520</vt:lpwstr>
  </property>
</Properties>
</file>